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0" r:id="rId5"/>
    <p:sldId id="261" r:id="rId6"/>
    <p:sldId id="262" r:id="rId7"/>
    <p:sldId id="275"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15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ABEA97-F01E-42B2-9B3B-4FD7F5A59579}" type="doc">
      <dgm:prSet loTypeId="urn:microsoft.com/office/officeart/2005/8/layout/process1" loCatId="process" qsTypeId="urn:microsoft.com/office/officeart/2005/8/quickstyle/simple1" qsCatId="simple" csTypeId="urn:microsoft.com/office/officeart/2005/8/colors/accent1_2" csCatId="accent1" phldr="1"/>
      <dgm:spPr/>
    </dgm:pt>
    <dgm:pt modelId="{7A7CBFE7-FD5B-41D5-B94F-286E3688C334}">
      <dgm:prSet phldrT="[Text]" custT="1"/>
      <dgm:spPr/>
      <dgm:t>
        <a:bodyPr/>
        <a:lstStyle/>
        <a:p>
          <a:r>
            <a:rPr lang="en-US" sz="3600" b="1" dirty="0"/>
            <a:t>Employee</a:t>
          </a:r>
        </a:p>
      </dgm:t>
    </dgm:pt>
    <dgm:pt modelId="{E9CCA7DE-5FD5-4AAB-9281-3389EC56FF3F}" type="parTrans" cxnId="{A6370392-592C-410D-9A45-299811049382}">
      <dgm:prSet/>
      <dgm:spPr/>
      <dgm:t>
        <a:bodyPr/>
        <a:lstStyle/>
        <a:p>
          <a:endParaRPr lang="en-US"/>
        </a:p>
      </dgm:t>
    </dgm:pt>
    <dgm:pt modelId="{D072464C-C0A7-4676-80F3-A54FE14BD0D1}" type="sibTrans" cxnId="{A6370392-592C-410D-9A45-299811049382}">
      <dgm:prSet custT="1"/>
      <dgm:spPr/>
      <dgm:t>
        <a:bodyPr/>
        <a:lstStyle/>
        <a:p>
          <a:r>
            <a:rPr lang="en-US" sz="1800" dirty="0">
              <a:solidFill>
                <a:schemeClr val="tx2">
                  <a:lumMod val="25000"/>
                </a:schemeClr>
              </a:solidFill>
            </a:rPr>
            <a:t>Injury</a:t>
          </a:r>
        </a:p>
      </dgm:t>
    </dgm:pt>
    <dgm:pt modelId="{2D5F503B-A518-4254-A0EB-CD176C2FBAA7}">
      <dgm:prSet phldrT="[Text]"/>
      <dgm:spPr/>
      <dgm:t>
        <a:bodyPr/>
        <a:lstStyle/>
        <a:p>
          <a:r>
            <a:rPr lang="en-US" b="1"/>
            <a:t>Treatment</a:t>
          </a:r>
          <a:r>
            <a:rPr lang="en-US"/>
            <a:t> </a:t>
          </a:r>
          <a:endParaRPr lang="en-US" dirty="0"/>
        </a:p>
      </dgm:t>
    </dgm:pt>
    <dgm:pt modelId="{5D59C44C-B42E-4727-9AFF-A17F6FF05FB1}" type="parTrans" cxnId="{C7CFAB29-CF8B-454F-8712-0EDB07651F39}">
      <dgm:prSet/>
      <dgm:spPr/>
      <dgm:t>
        <a:bodyPr/>
        <a:lstStyle/>
        <a:p>
          <a:endParaRPr lang="en-US"/>
        </a:p>
      </dgm:t>
    </dgm:pt>
    <dgm:pt modelId="{34B499AE-1350-4E99-8895-D4961C3E22D6}" type="sibTrans" cxnId="{C7CFAB29-CF8B-454F-8712-0EDB07651F39}">
      <dgm:prSet/>
      <dgm:spPr/>
      <dgm:t>
        <a:bodyPr/>
        <a:lstStyle/>
        <a:p>
          <a:endParaRPr lang="en-US"/>
        </a:p>
      </dgm:t>
    </dgm:pt>
    <dgm:pt modelId="{61CB2825-8CFD-4FF2-8F6D-D854F047B5FA}">
      <dgm:prSet phldrT="[Text]"/>
      <dgm:spPr/>
      <dgm:t>
        <a:bodyPr/>
        <a:lstStyle/>
        <a:p>
          <a:r>
            <a:rPr lang="en-US" b="1" dirty="0"/>
            <a:t>Rehabilitation</a:t>
          </a:r>
        </a:p>
        <a:p>
          <a:r>
            <a:rPr lang="en-US" b="1" dirty="0"/>
            <a:t>(Medical)</a:t>
          </a:r>
          <a:r>
            <a:rPr lang="en-US" dirty="0"/>
            <a:t> </a:t>
          </a:r>
        </a:p>
      </dgm:t>
    </dgm:pt>
    <dgm:pt modelId="{BFB4EB7B-BD6A-4C63-A7AB-1C882DFBDA10}" type="parTrans" cxnId="{9BD798A2-6A21-4D70-9DE8-1AD1D198409B}">
      <dgm:prSet/>
      <dgm:spPr/>
      <dgm:t>
        <a:bodyPr/>
        <a:lstStyle/>
        <a:p>
          <a:endParaRPr lang="en-US"/>
        </a:p>
      </dgm:t>
    </dgm:pt>
    <dgm:pt modelId="{A6656CD1-E98D-442A-854A-4091ACDD86B8}" type="sibTrans" cxnId="{9BD798A2-6A21-4D70-9DE8-1AD1D198409B}">
      <dgm:prSet/>
      <dgm:spPr/>
      <dgm:t>
        <a:bodyPr/>
        <a:lstStyle/>
        <a:p>
          <a:endParaRPr lang="en-US"/>
        </a:p>
      </dgm:t>
    </dgm:pt>
    <dgm:pt modelId="{82E8DA37-4A21-4C6F-9899-059680E8FB83}" type="pres">
      <dgm:prSet presAssocID="{A6ABEA97-F01E-42B2-9B3B-4FD7F5A59579}" presName="Name0" presStyleCnt="0">
        <dgm:presLayoutVars>
          <dgm:dir/>
          <dgm:resizeHandles val="exact"/>
        </dgm:presLayoutVars>
      </dgm:prSet>
      <dgm:spPr/>
    </dgm:pt>
    <dgm:pt modelId="{3D707D02-ADA0-4312-93C4-3170044D032C}" type="pres">
      <dgm:prSet presAssocID="{7A7CBFE7-FD5B-41D5-B94F-286E3688C334}" presName="node" presStyleLbl="node1" presStyleIdx="0" presStyleCnt="3">
        <dgm:presLayoutVars>
          <dgm:bulletEnabled val="1"/>
        </dgm:presLayoutVars>
      </dgm:prSet>
      <dgm:spPr/>
      <dgm:t>
        <a:bodyPr/>
        <a:lstStyle/>
        <a:p>
          <a:endParaRPr lang="en-US"/>
        </a:p>
      </dgm:t>
    </dgm:pt>
    <dgm:pt modelId="{A0859011-A053-4D4A-9A01-707329729FD7}" type="pres">
      <dgm:prSet presAssocID="{D072464C-C0A7-4676-80F3-A54FE14BD0D1}" presName="sibTrans" presStyleLbl="sibTrans2D1" presStyleIdx="0" presStyleCnt="2" custScaleX="200221"/>
      <dgm:spPr/>
      <dgm:t>
        <a:bodyPr/>
        <a:lstStyle/>
        <a:p>
          <a:endParaRPr lang="en-US"/>
        </a:p>
      </dgm:t>
    </dgm:pt>
    <dgm:pt modelId="{8745DC80-27D1-40CA-A9AB-576EE3C4CDC3}" type="pres">
      <dgm:prSet presAssocID="{D072464C-C0A7-4676-80F3-A54FE14BD0D1}" presName="connectorText" presStyleLbl="sibTrans2D1" presStyleIdx="0" presStyleCnt="2"/>
      <dgm:spPr/>
      <dgm:t>
        <a:bodyPr/>
        <a:lstStyle/>
        <a:p>
          <a:endParaRPr lang="en-US"/>
        </a:p>
      </dgm:t>
    </dgm:pt>
    <dgm:pt modelId="{AF1BC8A7-E797-4C7B-AE2A-147FCD3362A0}" type="pres">
      <dgm:prSet presAssocID="{2D5F503B-A518-4254-A0EB-CD176C2FBAA7}" presName="node" presStyleLbl="node1" presStyleIdx="1" presStyleCnt="3" custScaleX="77106" custScaleY="72374">
        <dgm:presLayoutVars>
          <dgm:bulletEnabled val="1"/>
        </dgm:presLayoutVars>
      </dgm:prSet>
      <dgm:spPr/>
      <dgm:t>
        <a:bodyPr/>
        <a:lstStyle/>
        <a:p>
          <a:endParaRPr lang="en-US"/>
        </a:p>
      </dgm:t>
    </dgm:pt>
    <dgm:pt modelId="{A2D53E98-C850-40A2-9FC7-3C997B508A78}" type="pres">
      <dgm:prSet presAssocID="{34B499AE-1350-4E99-8895-D4961C3E22D6}" presName="sibTrans" presStyleLbl="sibTrans2D1" presStyleIdx="1" presStyleCnt="2" custScaleX="165451" custScaleY="67345"/>
      <dgm:spPr/>
      <dgm:t>
        <a:bodyPr/>
        <a:lstStyle/>
        <a:p>
          <a:endParaRPr lang="en-US"/>
        </a:p>
      </dgm:t>
    </dgm:pt>
    <dgm:pt modelId="{D6B9246F-5379-47BE-A671-1C194203929E}" type="pres">
      <dgm:prSet presAssocID="{34B499AE-1350-4E99-8895-D4961C3E22D6}" presName="connectorText" presStyleLbl="sibTrans2D1" presStyleIdx="1" presStyleCnt="2"/>
      <dgm:spPr/>
      <dgm:t>
        <a:bodyPr/>
        <a:lstStyle/>
        <a:p>
          <a:endParaRPr lang="en-US"/>
        </a:p>
      </dgm:t>
    </dgm:pt>
    <dgm:pt modelId="{028ADE86-B7DD-4F7B-ABF0-919CF73B99EA}" type="pres">
      <dgm:prSet presAssocID="{61CB2825-8CFD-4FF2-8F6D-D854F047B5FA}" presName="node" presStyleLbl="node1" presStyleIdx="2" presStyleCnt="3">
        <dgm:presLayoutVars>
          <dgm:bulletEnabled val="1"/>
        </dgm:presLayoutVars>
      </dgm:prSet>
      <dgm:spPr/>
      <dgm:t>
        <a:bodyPr/>
        <a:lstStyle/>
        <a:p>
          <a:endParaRPr lang="en-US"/>
        </a:p>
      </dgm:t>
    </dgm:pt>
  </dgm:ptLst>
  <dgm:cxnLst>
    <dgm:cxn modelId="{6727EE5A-1D19-4D7C-8648-ABE5E752CA1F}" type="presOf" srcId="{7A7CBFE7-FD5B-41D5-B94F-286E3688C334}" destId="{3D707D02-ADA0-4312-93C4-3170044D032C}" srcOrd="0" destOrd="0" presId="urn:microsoft.com/office/officeart/2005/8/layout/process1"/>
    <dgm:cxn modelId="{A6370392-592C-410D-9A45-299811049382}" srcId="{A6ABEA97-F01E-42B2-9B3B-4FD7F5A59579}" destId="{7A7CBFE7-FD5B-41D5-B94F-286E3688C334}" srcOrd="0" destOrd="0" parTransId="{E9CCA7DE-5FD5-4AAB-9281-3389EC56FF3F}" sibTransId="{D072464C-C0A7-4676-80F3-A54FE14BD0D1}"/>
    <dgm:cxn modelId="{3DFB0D54-7515-417D-9329-4DF220E19229}" type="presOf" srcId="{D072464C-C0A7-4676-80F3-A54FE14BD0D1}" destId="{A0859011-A053-4D4A-9A01-707329729FD7}" srcOrd="0" destOrd="0" presId="urn:microsoft.com/office/officeart/2005/8/layout/process1"/>
    <dgm:cxn modelId="{6A8EF81A-31E7-47A5-84E2-8F64918056EF}" type="presOf" srcId="{34B499AE-1350-4E99-8895-D4961C3E22D6}" destId="{A2D53E98-C850-40A2-9FC7-3C997B508A78}" srcOrd="0" destOrd="0" presId="urn:microsoft.com/office/officeart/2005/8/layout/process1"/>
    <dgm:cxn modelId="{CE8FEBFE-257E-43A8-BF4C-80EE3B83AD10}" type="presOf" srcId="{D072464C-C0A7-4676-80F3-A54FE14BD0D1}" destId="{8745DC80-27D1-40CA-A9AB-576EE3C4CDC3}" srcOrd="1" destOrd="0" presId="urn:microsoft.com/office/officeart/2005/8/layout/process1"/>
    <dgm:cxn modelId="{0F58BB8C-D0EE-4B05-A674-AED4FD39A39B}" type="presOf" srcId="{34B499AE-1350-4E99-8895-D4961C3E22D6}" destId="{D6B9246F-5379-47BE-A671-1C194203929E}" srcOrd="1" destOrd="0" presId="urn:microsoft.com/office/officeart/2005/8/layout/process1"/>
    <dgm:cxn modelId="{FA62B927-6C90-4D00-AFEB-31F097AC917A}" type="presOf" srcId="{61CB2825-8CFD-4FF2-8F6D-D854F047B5FA}" destId="{028ADE86-B7DD-4F7B-ABF0-919CF73B99EA}" srcOrd="0" destOrd="0" presId="urn:microsoft.com/office/officeart/2005/8/layout/process1"/>
    <dgm:cxn modelId="{C7CFAB29-CF8B-454F-8712-0EDB07651F39}" srcId="{A6ABEA97-F01E-42B2-9B3B-4FD7F5A59579}" destId="{2D5F503B-A518-4254-A0EB-CD176C2FBAA7}" srcOrd="1" destOrd="0" parTransId="{5D59C44C-B42E-4727-9AFF-A17F6FF05FB1}" sibTransId="{34B499AE-1350-4E99-8895-D4961C3E22D6}"/>
    <dgm:cxn modelId="{FA5D8313-A11A-4E61-99EF-184EDA0019BB}" type="presOf" srcId="{2D5F503B-A518-4254-A0EB-CD176C2FBAA7}" destId="{AF1BC8A7-E797-4C7B-AE2A-147FCD3362A0}" srcOrd="0" destOrd="0" presId="urn:microsoft.com/office/officeart/2005/8/layout/process1"/>
    <dgm:cxn modelId="{9BD798A2-6A21-4D70-9DE8-1AD1D198409B}" srcId="{A6ABEA97-F01E-42B2-9B3B-4FD7F5A59579}" destId="{61CB2825-8CFD-4FF2-8F6D-D854F047B5FA}" srcOrd="2" destOrd="0" parTransId="{BFB4EB7B-BD6A-4C63-A7AB-1C882DFBDA10}" sibTransId="{A6656CD1-E98D-442A-854A-4091ACDD86B8}"/>
    <dgm:cxn modelId="{C55CCFF6-3387-401D-B443-E2737C89E86C}" type="presOf" srcId="{A6ABEA97-F01E-42B2-9B3B-4FD7F5A59579}" destId="{82E8DA37-4A21-4C6F-9899-059680E8FB83}" srcOrd="0" destOrd="0" presId="urn:microsoft.com/office/officeart/2005/8/layout/process1"/>
    <dgm:cxn modelId="{51B4546F-EF8D-4700-B7C0-517C7AD95980}" type="presParOf" srcId="{82E8DA37-4A21-4C6F-9899-059680E8FB83}" destId="{3D707D02-ADA0-4312-93C4-3170044D032C}" srcOrd="0" destOrd="0" presId="urn:microsoft.com/office/officeart/2005/8/layout/process1"/>
    <dgm:cxn modelId="{094FA9AB-AECD-4E26-BA1F-B3638CDB3A04}" type="presParOf" srcId="{82E8DA37-4A21-4C6F-9899-059680E8FB83}" destId="{A0859011-A053-4D4A-9A01-707329729FD7}" srcOrd="1" destOrd="0" presId="urn:microsoft.com/office/officeart/2005/8/layout/process1"/>
    <dgm:cxn modelId="{CD358F12-45BC-4927-90E2-3DF6A0724578}" type="presParOf" srcId="{A0859011-A053-4D4A-9A01-707329729FD7}" destId="{8745DC80-27D1-40CA-A9AB-576EE3C4CDC3}" srcOrd="0" destOrd="0" presId="urn:microsoft.com/office/officeart/2005/8/layout/process1"/>
    <dgm:cxn modelId="{D16729F7-56C0-4938-AC91-22BE7D028C0B}" type="presParOf" srcId="{82E8DA37-4A21-4C6F-9899-059680E8FB83}" destId="{AF1BC8A7-E797-4C7B-AE2A-147FCD3362A0}" srcOrd="2" destOrd="0" presId="urn:microsoft.com/office/officeart/2005/8/layout/process1"/>
    <dgm:cxn modelId="{2D6BF99C-6850-4FC3-841B-E9B75AADA348}" type="presParOf" srcId="{82E8DA37-4A21-4C6F-9899-059680E8FB83}" destId="{A2D53E98-C850-40A2-9FC7-3C997B508A78}" srcOrd="3" destOrd="0" presId="urn:microsoft.com/office/officeart/2005/8/layout/process1"/>
    <dgm:cxn modelId="{9A649CA0-F219-491B-BA7D-124A2A555114}" type="presParOf" srcId="{A2D53E98-C850-40A2-9FC7-3C997B508A78}" destId="{D6B9246F-5379-47BE-A671-1C194203929E}" srcOrd="0" destOrd="0" presId="urn:microsoft.com/office/officeart/2005/8/layout/process1"/>
    <dgm:cxn modelId="{5F83E65B-A128-4053-AAE8-42573BF7018C}" type="presParOf" srcId="{82E8DA37-4A21-4C6F-9899-059680E8FB83}" destId="{028ADE86-B7DD-4F7B-ABF0-919CF73B99EA}"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FA339B-9A1E-4929-A0E5-2EBFA0442F0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37A0720-95CA-4E41-A393-2ECCC5A3D5ED}">
      <dgm:prSet phldrT="[Text]"/>
      <dgm:spPr>
        <a:solidFill>
          <a:srgbClr val="FF9900"/>
        </a:solidFill>
      </dgm:spPr>
      <dgm:t>
        <a:bodyPr/>
        <a:lstStyle/>
        <a:p>
          <a:r>
            <a:rPr lang="en-US" dirty="0"/>
            <a:t>EMPLOYEE</a:t>
          </a:r>
        </a:p>
      </dgm:t>
    </dgm:pt>
    <dgm:pt modelId="{7FF77293-4CD4-4288-91AC-28512819E951}" type="parTrans" cxnId="{8A0A766D-48AD-40F5-9166-009A0A8396C2}">
      <dgm:prSet/>
      <dgm:spPr/>
      <dgm:t>
        <a:bodyPr/>
        <a:lstStyle/>
        <a:p>
          <a:endParaRPr lang="en-US"/>
        </a:p>
      </dgm:t>
    </dgm:pt>
    <dgm:pt modelId="{4A609D21-DB8E-43E4-A57D-92D991FCDEA3}" type="sibTrans" cxnId="{8A0A766D-48AD-40F5-9166-009A0A8396C2}">
      <dgm:prSet/>
      <dgm:spPr/>
      <dgm:t>
        <a:bodyPr/>
        <a:lstStyle/>
        <a:p>
          <a:endParaRPr lang="en-US"/>
        </a:p>
      </dgm:t>
    </dgm:pt>
    <dgm:pt modelId="{ECC8AFFD-B9C0-4C10-B671-D2878B379EB4}">
      <dgm:prSet phldrT="[Text]"/>
      <dgm:spPr/>
      <dgm:t>
        <a:bodyPr/>
        <a:lstStyle/>
        <a:p>
          <a:r>
            <a:rPr lang="en-US" dirty="0"/>
            <a:t>INJURED / DISABLED</a:t>
          </a:r>
        </a:p>
      </dgm:t>
    </dgm:pt>
    <dgm:pt modelId="{F128A930-8341-4FF2-BD27-9CEEB7DF5200}" type="parTrans" cxnId="{999149D3-0B56-4507-85E1-5E2F75F91CF7}">
      <dgm:prSet/>
      <dgm:spPr/>
      <dgm:t>
        <a:bodyPr/>
        <a:lstStyle/>
        <a:p>
          <a:endParaRPr lang="en-US"/>
        </a:p>
      </dgm:t>
    </dgm:pt>
    <dgm:pt modelId="{D40425E0-EAF5-4694-9E24-3819BE58497F}" type="sibTrans" cxnId="{999149D3-0B56-4507-85E1-5E2F75F91CF7}">
      <dgm:prSet/>
      <dgm:spPr/>
      <dgm:t>
        <a:bodyPr/>
        <a:lstStyle/>
        <a:p>
          <a:endParaRPr lang="en-US"/>
        </a:p>
      </dgm:t>
    </dgm:pt>
    <dgm:pt modelId="{71959DE0-B193-4EA0-A0B3-D2E5CC59154D}">
      <dgm:prSet phldrT="[Text]" custT="1"/>
      <dgm:spPr>
        <a:solidFill>
          <a:srgbClr val="FF9900"/>
        </a:solidFill>
      </dgm:spPr>
      <dgm:t>
        <a:bodyPr/>
        <a:lstStyle/>
        <a:p>
          <a:endParaRPr lang="en-US" sz="2400" dirty="0"/>
        </a:p>
        <a:p>
          <a:r>
            <a:rPr lang="en-US" sz="2400" dirty="0"/>
            <a:t>Forced to stay at home due to disability - HANDICAP</a:t>
          </a:r>
        </a:p>
        <a:p>
          <a:r>
            <a:rPr lang="en-US" sz="2400" dirty="0"/>
            <a:t>RTW – Shifted to some other department</a:t>
          </a:r>
        </a:p>
        <a:p>
          <a:r>
            <a:rPr lang="en-US" sz="2400" dirty="0"/>
            <a:t>RTW – Same department,  decreased efficiency</a:t>
          </a:r>
        </a:p>
        <a:p>
          <a:r>
            <a:rPr lang="en-US" sz="2400" dirty="0"/>
            <a:t>Take some other employment / business – Philanthropy </a:t>
          </a:r>
        </a:p>
        <a:p>
          <a:endParaRPr lang="en-US" sz="2400" dirty="0"/>
        </a:p>
      </dgm:t>
    </dgm:pt>
    <dgm:pt modelId="{8A9DCEFB-E95D-47D4-B223-8AC3DC7C2404}" type="parTrans" cxnId="{350E4AF0-09D7-4D7C-BFE3-AEB45CD4AC94}">
      <dgm:prSet/>
      <dgm:spPr/>
      <dgm:t>
        <a:bodyPr/>
        <a:lstStyle/>
        <a:p>
          <a:endParaRPr lang="en-US"/>
        </a:p>
      </dgm:t>
    </dgm:pt>
    <dgm:pt modelId="{C60C2D8A-677D-43AC-BB37-037EB60FD697}" type="sibTrans" cxnId="{350E4AF0-09D7-4D7C-BFE3-AEB45CD4AC94}">
      <dgm:prSet/>
      <dgm:spPr/>
      <dgm:t>
        <a:bodyPr/>
        <a:lstStyle/>
        <a:p>
          <a:endParaRPr lang="en-US"/>
        </a:p>
      </dgm:t>
    </dgm:pt>
    <dgm:pt modelId="{7E3FEA89-7D14-409F-B47F-ADBECF291149}" type="pres">
      <dgm:prSet presAssocID="{E8FA339B-9A1E-4929-A0E5-2EBFA0442F00}" presName="linear" presStyleCnt="0">
        <dgm:presLayoutVars>
          <dgm:dir/>
          <dgm:animLvl val="lvl"/>
          <dgm:resizeHandles val="exact"/>
        </dgm:presLayoutVars>
      </dgm:prSet>
      <dgm:spPr/>
      <dgm:t>
        <a:bodyPr/>
        <a:lstStyle/>
        <a:p>
          <a:endParaRPr lang="en-US"/>
        </a:p>
      </dgm:t>
    </dgm:pt>
    <dgm:pt modelId="{8E82E35B-AC23-462F-95AB-ADE98857ABEA}" type="pres">
      <dgm:prSet presAssocID="{637A0720-95CA-4E41-A393-2ECCC5A3D5ED}" presName="parentLin" presStyleCnt="0"/>
      <dgm:spPr/>
    </dgm:pt>
    <dgm:pt modelId="{9EA4AF7F-C72D-452A-A6C5-474DA9F13065}" type="pres">
      <dgm:prSet presAssocID="{637A0720-95CA-4E41-A393-2ECCC5A3D5ED}" presName="parentLeftMargin" presStyleLbl="node1" presStyleIdx="0" presStyleCnt="3"/>
      <dgm:spPr/>
      <dgm:t>
        <a:bodyPr/>
        <a:lstStyle/>
        <a:p>
          <a:endParaRPr lang="en-US"/>
        </a:p>
      </dgm:t>
    </dgm:pt>
    <dgm:pt modelId="{B8E9475E-EE07-4CC6-A298-41958BC69742}" type="pres">
      <dgm:prSet presAssocID="{637A0720-95CA-4E41-A393-2ECCC5A3D5ED}" presName="parentText" presStyleLbl="node1" presStyleIdx="0" presStyleCnt="3">
        <dgm:presLayoutVars>
          <dgm:chMax val="0"/>
          <dgm:bulletEnabled val="1"/>
        </dgm:presLayoutVars>
      </dgm:prSet>
      <dgm:spPr/>
      <dgm:t>
        <a:bodyPr/>
        <a:lstStyle/>
        <a:p>
          <a:endParaRPr lang="en-US"/>
        </a:p>
      </dgm:t>
    </dgm:pt>
    <dgm:pt modelId="{D317E868-2B07-4CDD-B45B-14C134B03D33}" type="pres">
      <dgm:prSet presAssocID="{637A0720-95CA-4E41-A393-2ECCC5A3D5ED}" presName="negativeSpace" presStyleCnt="0"/>
      <dgm:spPr/>
    </dgm:pt>
    <dgm:pt modelId="{09F536F1-BBC3-4351-8EAA-C400F5A56FA6}" type="pres">
      <dgm:prSet presAssocID="{637A0720-95CA-4E41-A393-2ECCC5A3D5ED}" presName="childText" presStyleLbl="conFgAcc1" presStyleIdx="0" presStyleCnt="3">
        <dgm:presLayoutVars>
          <dgm:bulletEnabled val="1"/>
        </dgm:presLayoutVars>
      </dgm:prSet>
      <dgm:spPr/>
    </dgm:pt>
    <dgm:pt modelId="{F52275EB-62A8-4A7E-9952-C0F776EBC8BA}" type="pres">
      <dgm:prSet presAssocID="{4A609D21-DB8E-43E4-A57D-92D991FCDEA3}" presName="spaceBetweenRectangles" presStyleCnt="0"/>
      <dgm:spPr/>
    </dgm:pt>
    <dgm:pt modelId="{72FC2326-468C-43EA-80B6-77C9D9D34ABD}" type="pres">
      <dgm:prSet presAssocID="{ECC8AFFD-B9C0-4C10-B671-D2878B379EB4}" presName="parentLin" presStyleCnt="0"/>
      <dgm:spPr/>
    </dgm:pt>
    <dgm:pt modelId="{896ACF21-9764-4A61-B1B9-12C123285C70}" type="pres">
      <dgm:prSet presAssocID="{ECC8AFFD-B9C0-4C10-B671-D2878B379EB4}" presName="parentLeftMargin" presStyleLbl="node1" presStyleIdx="0" presStyleCnt="3"/>
      <dgm:spPr/>
      <dgm:t>
        <a:bodyPr/>
        <a:lstStyle/>
        <a:p>
          <a:endParaRPr lang="en-US"/>
        </a:p>
      </dgm:t>
    </dgm:pt>
    <dgm:pt modelId="{9C3D1D55-B860-477A-A382-7FF11E4515A4}" type="pres">
      <dgm:prSet presAssocID="{ECC8AFFD-B9C0-4C10-B671-D2878B379EB4}" presName="parentText" presStyleLbl="node1" presStyleIdx="1" presStyleCnt="3">
        <dgm:presLayoutVars>
          <dgm:chMax val="0"/>
          <dgm:bulletEnabled val="1"/>
        </dgm:presLayoutVars>
      </dgm:prSet>
      <dgm:spPr/>
      <dgm:t>
        <a:bodyPr/>
        <a:lstStyle/>
        <a:p>
          <a:endParaRPr lang="en-US"/>
        </a:p>
      </dgm:t>
    </dgm:pt>
    <dgm:pt modelId="{8F72FFEA-7424-4453-8E8D-4027AC2329E7}" type="pres">
      <dgm:prSet presAssocID="{ECC8AFFD-B9C0-4C10-B671-D2878B379EB4}" presName="negativeSpace" presStyleCnt="0"/>
      <dgm:spPr/>
    </dgm:pt>
    <dgm:pt modelId="{DA62BDAB-0743-4997-A32A-791463A13E4E}" type="pres">
      <dgm:prSet presAssocID="{ECC8AFFD-B9C0-4C10-B671-D2878B379EB4}" presName="childText" presStyleLbl="conFgAcc1" presStyleIdx="1" presStyleCnt="3">
        <dgm:presLayoutVars>
          <dgm:bulletEnabled val="1"/>
        </dgm:presLayoutVars>
      </dgm:prSet>
      <dgm:spPr/>
    </dgm:pt>
    <dgm:pt modelId="{29EB46EA-7546-4F63-9F36-BFDAF7688B2D}" type="pres">
      <dgm:prSet presAssocID="{D40425E0-EAF5-4694-9E24-3819BE58497F}" presName="spaceBetweenRectangles" presStyleCnt="0"/>
      <dgm:spPr/>
    </dgm:pt>
    <dgm:pt modelId="{CC3040C5-F313-4253-89CA-B8E3D5AE3094}" type="pres">
      <dgm:prSet presAssocID="{71959DE0-B193-4EA0-A0B3-D2E5CC59154D}" presName="parentLin" presStyleCnt="0"/>
      <dgm:spPr/>
    </dgm:pt>
    <dgm:pt modelId="{A381315C-635D-40F0-BA80-86841B71E258}" type="pres">
      <dgm:prSet presAssocID="{71959DE0-B193-4EA0-A0B3-D2E5CC59154D}" presName="parentLeftMargin" presStyleLbl="node1" presStyleIdx="1" presStyleCnt="3"/>
      <dgm:spPr/>
      <dgm:t>
        <a:bodyPr/>
        <a:lstStyle/>
        <a:p>
          <a:endParaRPr lang="en-US"/>
        </a:p>
      </dgm:t>
    </dgm:pt>
    <dgm:pt modelId="{D363BD7E-4658-4A3F-AF8E-894C0A48E151}" type="pres">
      <dgm:prSet presAssocID="{71959DE0-B193-4EA0-A0B3-D2E5CC59154D}" presName="parentText" presStyleLbl="node1" presStyleIdx="2" presStyleCnt="3" custScaleX="128831" custScaleY="295935">
        <dgm:presLayoutVars>
          <dgm:chMax val="0"/>
          <dgm:bulletEnabled val="1"/>
        </dgm:presLayoutVars>
      </dgm:prSet>
      <dgm:spPr/>
      <dgm:t>
        <a:bodyPr/>
        <a:lstStyle/>
        <a:p>
          <a:endParaRPr lang="en-US"/>
        </a:p>
      </dgm:t>
    </dgm:pt>
    <dgm:pt modelId="{CCA6DD57-9A94-43C9-83D8-66A11C2A0DEA}" type="pres">
      <dgm:prSet presAssocID="{71959DE0-B193-4EA0-A0B3-D2E5CC59154D}" presName="negativeSpace" presStyleCnt="0"/>
      <dgm:spPr/>
    </dgm:pt>
    <dgm:pt modelId="{C0BA0A94-65F0-4502-BBA8-E15D0951FD36}" type="pres">
      <dgm:prSet presAssocID="{71959DE0-B193-4EA0-A0B3-D2E5CC59154D}" presName="childText" presStyleLbl="conFgAcc1" presStyleIdx="2" presStyleCnt="3">
        <dgm:presLayoutVars>
          <dgm:bulletEnabled val="1"/>
        </dgm:presLayoutVars>
      </dgm:prSet>
      <dgm:spPr/>
    </dgm:pt>
  </dgm:ptLst>
  <dgm:cxnLst>
    <dgm:cxn modelId="{1851907D-69FA-4085-B168-0D149D5821A1}" type="presOf" srcId="{637A0720-95CA-4E41-A393-2ECCC5A3D5ED}" destId="{9EA4AF7F-C72D-452A-A6C5-474DA9F13065}" srcOrd="0" destOrd="0" presId="urn:microsoft.com/office/officeart/2005/8/layout/list1"/>
    <dgm:cxn modelId="{E0FA5600-09E7-4FFE-84EB-8A624B3421FB}" type="presOf" srcId="{ECC8AFFD-B9C0-4C10-B671-D2878B379EB4}" destId="{896ACF21-9764-4A61-B1B9-12C123285C70}" srcOrd="0" destOrd="0" presId="urn:microsoft.com/office/officeart/2005/8/layout/list1"/>
    <dgm:cxn modelId="{028BAD82-2F30-4AA8-8A9D-848AC5FAAEF8}" type="presOf" srcId="{637A0720-95CA-4E41-A393-2ECCC5A3D5ED}" destId="{B8E9475E-EE07-4CC6-A298-41958BC69742}" srcOrd="1" destOrd="0" presId="urn:microsoft.com/office/officeart/2005/8/layout/list1"/>
    <dgm:cxn modelId="{999149D3-0B56-4507-85E1-5E2F75F91CF7}" srcId="{E8FA339B-9A1E-4929-A0E5-2EBFA0442F00}" destId="{ECC8AFFD-B9C0-4C10-B671-D2878B379EB4}" srcOrd="1" destOrd="0" parTransId="{F128A930-8341-4FF2-BD27-9CEEB7DF5200}" sibTransId="{D40425E0-EAF5-4694-9E24-3819BE58497F}"/>
    <dgm:cxn modelId="{D020EDB7-0C11-4CC0-AEF3-C635D66E4655}" type="presOf" srcId="{71959DE0-B193-4EA0-A0B3-D2E5CC59154D}" destId="{A381315C-635D-40F0-BA80-86841B71E258}" srcOrd="0" destOrd="0" presId="urn:microsoft.com/office/officeart/2005/8/layout/list1"/>
    <dgm:cxn modelId="{E80F4024-1B6D-48AE-9194-ADF9348A0F49}" type="presOf" srcId="{ECC8AFFD-B9C0-4C10-B671-D2878B379EB4}" destId="{9C3D1D55-B860-477A-A382-7FF11E4515A4}" srcOrd="1" destOrd="0" presId="urn:microsoft.com/office/officeart/2005/8/layout/list1"/>
    <dgm:cxn modelId="{8A0A766D-48AD-40F5-9166-009A0A8396C2}" srcId="{E8FA339B-9A1E-4929-A0E5-2EBFA0442F00}" destId="{637A0720-95CA-4E41-A393-2ECCC5A3D5ED}" srcOrd="0" destOrd="0" parTransId="{7FF77293-4CD4-4288-91AC-28512819E951}" sibTransId="{4A609D21-DB8E-43E4-A57D-92D991FCDEA3}"/>
    <dgm:cxn modelId="{350E4AF0-09D7-4D7C-BFE3-AEB45CD4AC94}" srcId="{E8FA339B-9A1E-4929-A0E5-2EBFA0442F00}" destId="{71959DE0-B193-4EA0-A0B3-D2E5CC59154D}" srcOrd="2" destOrd="0" parTransId="{8A9DCEFB-E95D-47D4-B223-8AC3DC7C2404}" sibTransId="{C60C2D8A-677D-43AC-BB37-037EB60FD697}"/>
    <dgm:cxn modelId="{18F6A1B1-81E2-4E2F-B915-51100365FD0A}" type="presOf" srcId="{71959DE0-B193-4EA0-A0B3-D2E5CC59154D}" destId="{D363BD7E-4658-4A3F-AF8E-894C0A48E151}" srcOrd="1" destOrd="0" presId="urn:microsoft.com/office/officeart/2005/8/layout/list1"/>
    <dgm:cxn modelId="{9B97BB18-B8B3-48E7-BE9A-F2C5086E9794}" type="presOf" srcId="{E8FA339B-9A1E-4929-A0E5-2EBFA0442F00}" destId="{7E3FEA89-7D14-409F-B47F-ADBECF291149}" srcOrd="0" destOrd="0" presId="urn:microsoft.com/office/officeart/2005/8/layout/list1"/>
    <dgm:cxn modelId="{11D6AE2D-533E-4706-8239-01B84E6A308D}" type="presParOf" srcId="{7E3FEA89-7D14-409F-B47F-ADBECF291149}" destId="{8E82E35B-AC23-462F-95AB-ADE98857ABEA}" srcOrd="0" destOrd="0" presId="urn:microsoft.com/office/officeart/2005/8/layout/list1"/>
    <dgm:cxn modelId="{E0086D2C-0858-4D86-AE0F-F12DDC791084}" type="presParOf" srcId="{8E82E35B-AC23-462F-95AB-ADE98857ABEA}" destId="{9EA4AF7F-C72D-452A-A6C5-474DA9F13065}" srcOrd="0" destOrd="0" presId="urn:microsoft.com/office/officeart/2005/8/layout/list1"/>
    <dgm:cxn modelId="{0DF18F9F-A933-4D67-B1CA-B0646422938D}" type="presParOf" srcId="{8E82E35B-AC23-462F-95AB-ADE98857ABEA}" destId="{B8E9475E-EE07-4CC6-A298-41958BC69742}" srcOrd="1" destOrd="0" presId="urn:microsoft.com/office/officeart/2005/8/layout/list1"/>
    <dgm:cxn modelId="{A032DE89-FE4B-474E-A540-351E67ABDDCC}" type="presParOf" srcId="{7E3FEA89-7D14-409F-B47F-ADBECF291149}" destId="{D317E868-2B07-4CDD-B45B-14C134B03D33}" srcOrd="1" destOrd="0" presId="urn:microsoft.com/office/officeart/2005/8/layout/list1"/>
    <dgm:cxn modelId="{8CFC56B4-6E8C-4DB1-BEC9-72F728920B16}" type="presParOf" srcId="{7E3FEA89-7D14-409F-B47F-ADBECF291149}" destId="{09F536F1-BBC3-4351-8EAA-C400F5A56FA6}" srcOrd="2" destOrd="0" presId="urn:microsoft.com/office/officeart/2005/8/layout/list1"/>
    <dgm:cxn modelId="{AC5D774F-81FE-4CF8-8784-F4881BE8C262}" type="presParOf" srcId="{7E3FEA89-7D14-409F-B47F-ADBECF291149}" destId="{F52275EB-62A8-4A7E-9952-C0F776EBC8BA}" srcOrd="3" destOrd="0" presId="urn:microsoft.com/office/officeart/2005/8/layout/list1"/>
    <dgm:cxn modelId="{F2A4A860-A714-42A4-8164-18411BFC38E6}" type="presParOf" srcId="{7E3FEA89-7D14-409F-B47F-ADBECF291149}" destId="{72FC2326-468C-43EA-80B6-77C9D9D34ABD}" srcOrd="4" destOrd="0" presId="urn:microsoft.com/office/officeart/2005/8/layout/list1"/>
    <dgm:cxn modelId="{020BEF21-2D0F-421A-9B31-C6AAEA0FA651}" type="presParOf" srcId="{72FC2326-468C-43EA-80B6-77C9D9D34ABD}" destId="{896ACF21-9764-4A61-B1B9-12C123285C70}" srcOrd="0" destOrd="0" presId="urn:microsoft.com/office/officeart/2005/8/layout/list1"/>
    <dgm:cxn modelId="{DF669139-3575-4574-9471-8A56C44C0322}" type="presParOf" srcId="{72FC2326-468C-43EA-80B6-77C9D9D34ABD}" destId="{9C3D1D55-B860-477A-A382-7FF11E4515A4}" srcOrd="1" destOrd="0" presId="urn:microsoft.com/office/officeart/2005/8/layout/list1"/>
    <dgm:cxn modelId="{DB357C00-6CCF-42CE-9C25-8F133D68E0BE}" type="presParOf" srcId="{7E3FEA89-7D14-409F-B47F-ADBECF291149}" destId="{8F72FFEA-7424-4453-8E8D-4027AC2329E7}" srcOrd="5" destOrd="0" presId="urn:microsoft.com/office/officeart/2005/8/layout/list1"/>
    <dgm:cxn modelId="{9D312A3F-9638-4A64-83C2-F7E93796E1D5}" type="presParOf" srcId="{7E3FEA89-7D14-409F-B47F-ADBECF291149}" destId="{DA62BDAB-0743-4997-A32A-791463A13E4E}" srcOrd="6" destOrd="0" presId="urn:microsoft.com/office/officeart/2005/8/layout/list1"/>
    <dgm:cxn modelId="{3C274524-00D9-46B4-8691-FC5649FE30D8}" type="presParOf" srcId="{7E3FEA89-7D14-409F-B47F-ADBECF291149}" destId="{29EB46EA-7546-4F63-9F36-BFDAF7688B2D}" srcOrd="7" destOrd="0" presId="urn:microsoft.com/office/officeart/2005/8/layout/list1"/>
    <dgm:cxn modelId="{A405E2A3-4371-409D-B8D8-C2AFB298B893}" type="presParOf" srcId="{7E3FEA89-7D14-409F-B47F-ADBECF291149}" destId="{CC3040C5-F313-4253-89CA-B8E3D5AE3094}" srcOrd="8" destOrd="0" presId="urn:microsoft.com/office/officeart/2005/8/layout/list1"/>
    <dgm:cxn modelId="{D7C4000E-2878-4148-8270-30CCA1396F0F}" type="presParOf" srcId="{CC3040C5-F313-4253-89CA-B8E3D5AE3094}" destId="{A381315C-635D-40F0-BA80-86841B71E258}" srcOrd="0" destOrd="0" presId="urn:microsoft.com/office/officeart/2005/8/layout/list1"/>
    <dgm:cxn modelId="{2C8BD89C-B199-4FB0-B311-3133A7AFB9CB}" type="presParOf" srcId="{CC3040C5-F313-4253-89CA-B8E3D5AE3094}" destId="{D363BD7E-4658-4A3F-AF8E-894C0A48E151}" srcOrd="1" destOrd="0" presId="urn:microsoft.com/office/officeart/2005/8/layout/list1"/>
    <dgm:cxn modelId="{ADBA1E2D-5458-4FF1-BFF8-EC9440A35AC4}" type="presParOf" srcId="{7E3FEA89-7D14-409F-B47F-ADBECF291149}" destId="{CCA6DD57-9A94-43C9-83D8-66A11C2A0DEA}" srcOrd="9" destOrd="0" presId="urn:microsoft.com/office/officeart/2005/8/layout/list1"/>
    <dgm:cxn modelId="{8982CCDC-1711-4210-98F9-EC32B8A6BB30}" type="presParOf" srcId="{7E3FEA89-7D14-409F-B47F-ADBECF291149}" destId="{C0BA0A94-65F0-4502-BBA8-E15D0951FD36}"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2840E5-9ED0-41DB-9BA1-1997C578BF1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59A94C92-D6DB-46C8-AAE4-BEF922D16C0A}">
      <dgm:prSet phldrT="[Text]"/>
      <dgm:spPr/>
      <dgm:t>
        <a:bodyPr/>
        <a:lstStyle/>
        <a:p>
          <a:r>
            <a:rPr lang="en-US" dirty="0"/>
            <a:t>Medical</a:t>
          </a:r>
        </a:p>
      </dgm:t>
    </dgm:pt>
    <dgm:pt modelId="{46AE413D-339B-41A8-A64E-929AFAD6CE1C}" type="parTrans" cxnId="{2C067615-E3ED-44E9-9158-F49849342CCD}">
      <dgm:prSet/>
      <dgm:spPr/>
      <dgm:t>
        <a:bodyPr/>
        <a:lstStyle/>
        <a:p>
          <a:endParaRPr lang="en-US"/>
        </a:p>
      </dgm:t>
    </dgm:pt>
    <dgm:pt modelId="{19A35B7E-670F-4768-A765-7F9501C09206}" type="sibTrans" cxnId="{2C067615-E3ED-44E9-9158-F49849342CCD}">
      <dgm:prSet/>
      <dgm:spPr/>
      <dgm:t>
        <a:bodyPr/>
        <a:lstStyle/>
        <a:p>
          <a:endParaRPr lang="en-US"/>
        </a:p>
      </dgm:t>
    </dgm:pt>
    <dgm:pt modelId="{1C0F3810-CAD2-41ED-8DD8-3E4A9A5C3DFE}">
      <dgm:prSet phldrT="[Text]"/>
      <dgm:spPr/>
      <dgm:t>
        <a:bodyPr/>
        <a:lstStyle/>
        <a:p>
          <a:r>
            <a:rPr lang="en-US" dirty="0"/>
            <a:t>Institution </a:t>
          </a:r>
        </a:p>
      </dgm:t>
    </dgm:pt>
    <dgm:pt modelId="{147D5DC9-A01C-45EE-A773-33103E0CEB1B}" type="parTrans" cxnId="{0F19331B-28B2-47E3-A822-C52D07F11E92}">
      <dgm:prSet/>
      <dgm:spPr/>
      <dgm:t>
        <a:bodyPr/>
        <a:lstStyle/>
        <a:p>
          <a:endParaRPr lang="en-US"/>
        </a:p>
      </dgm:t>
    </dgm:pt>
    <dgm:pt modelId="{EB8D47F4-1899-4A02-9D92-B593B6469BCD}" type="sibTrans" cxnId="{0F19331B-28B2-47E3-A822-C52D07F11E92}">
      <dgm:prSet/>
      <dgm:spPr/>
      <dgm:t>
        <a:bodyPr/>
        <a:lstStyle/>
        <a:p>
          <a:endParaRPr lang="en-US"/>
        </a:p>
      </dgm:t>
    </dgm:pt>
    <dgm:pt modelId="{BD5D96C3-B90F-42D8-92CD-16084C9EEAC5}">
      <dgm:prSet phldrT="[Text]"/>
      <dgm:spPr/>
      <dgm:t>
        <a:bodyPr/>
        <a:lstStyle/>
        <a:p>
          <a:r>
            <a:rPr lang="en-US" dirty="0"/>
            <a:t>Clinic</a:t>
          </a:r>
        </a:p>
      </dgm:t>
    </dgm:pt>
    <dgm:pt modelId="{058D9157-9070-4533-8F3C-8A49F13FFA1A}" type="parTrans" cxnId="{025FAD1E-194D-4610-BA41-527B4AE3CF71}">
      <dgm:prSet/>
      <dgm:spPr/>
      <dgm:t>
        <a:bodyPr/>
        <a:lstStyle/>
        <a:p>
          <a:endParaRPr lang="en-US"/>
        </a:p>
      </dgm:t>
    </dgm:pt>
    <dgm:pt modelId="{7B1CAC1C-DDFB-4CBC-AE60-624ABC6BBA49}" type="sibTrans" cxnId="{025FAD1E-194D-4610-BA41-527B4AE3CF71}">
      <dgm:prSet/>
      <dgm:spPr/>
      <dgm:t>
        <a:bodyPr/>
        <a:lstStyle/>
        <a:p>
          <a:endParaRPr lang="en-US"/>
        </a:p>
      </dgm:t>
    </dgm:pt>
    <dgm:pt modelId="{1AD93E5B-E406-4BDC-9C6F-30DB7AA85857}">
      <dgm:prSet phldrT="[Text]"/>
      <dgm:spPr>
        <a:solidFill>
          <a:srgbClr val="FF9900"/>
        </a:solidFill>
      </dgm:spPr>
      <dgm:t>
        <a:bodyPr/>
        <a:lstStyle/>
        <a:p>
          <a:endParaRPr lang="en-US" dirty="0"/>
        </a:p>
        <a:p>
          <a:r>
            <a:rPr lang="en-US" dirty="0"/>
            <a:t>Community	</a:t>
          </a:r>
        </a:p>
      </dgm:t>
    </dgm:pt>
    <dgm:pt modelId="{B5956CA7-71C3-4986-9625-A01ACF299C99}" type="parTrans" cxnId="{999F9480-C23C-408E-A5FB-36873BA778B2}">
      <dgm:prSet/>
      <dgm:spPr/>
      <dgm:t>
        <a:bodyPr/>
        <a:lstStyle/>
        <a:p>
          <a:endParaRPr lang="en-US"/>
        </a:p>
      </dgm:t>
    </dgm:pt>
    <dgm:pt modelId="{8F0742CE-2137-4799-99B5-3D77E30DB161}" type="sibTrans" cxnId="{999F9480-C23C-408E-A5FB-36873BA778B2}">
      <dgm:prSet/>
      <dgm:spPr/>
      <dgm:t>
        <a:bodyPr/>
        <a:lstStyle/>
        <a:p>
          <a:endParaRPr lang="en-US"/>
        </a:p>
      </dgm:t>
    </dgm:pt>
    <dgm:pt modelId="{5B59DCB8-EFDF-4CD9-83E2-31FB7A8ABB8D}">
      <dgm:prSet phldrT="[Text]"/>
      <dgm:spPr>
        <a:solidFill>
          <a:srgbClr val="FF9900">
            <a:alpha val="90000"/>
          </a:srgbClr>
        </a:solidFill>
      </dgm:spPr>
      <dgm:t>
        <a:bodyPr/>
        <a:lstStyle/>
        <a:p>
          <a:r>
            <a:rPr lang="en-US" dirty="0"/>
            <a:t>Home based</a:t>
          </a:r>
        </a:p>
      </dgm:t>
    </dgm:pt>
    <dgm:pt modelId="{1D186C4A-AE4A-4026-BC59-3490ED3AC153}" type="parTrans" cxnId="{94580389-E518-42B1-AE97-598224B110DA}">
      <dgm:prSet/>
      <dgm:spPr/>
      <dgm:t>
        <a:bodyPr/>
        <a:lstStyle/>
        <a:p>
          <a:endParaRPr lang="en-US"/>
        </a:p>
      </dgm:t>
    </dgm:pt>
    <dgm:pt modelId="{9C2E4B84-03C5-4184-B95D-2498DB07EF09}" type="sibTrans" cxnId="{94580389-E518-42B1-AE97-598224B110DA}">
      <dgm:prSet/>
      <dgm:spPr/>
      <dgm:t>
        <a:bodyPr/>
        <a:lstStyle/>
        <a:p>
          <a:endParaRPr lang="en-US"/>
        </a:p>
      </dgm:t>
    </dgm:pt>
    <dgm:pt modelId="{98B5B415-E7E7-47E3-9BBC-F66019B8E16B}">
      <dgm:prSet phldrT="[Text]"/>
      <dgm:spPr>
        <a:solidFill>
          <a:srgbClr val="FF9900">
            <a:alpha val="90000"/>
          </a:srgbClr>
        </a:solidFill>
      </dgm:spPr>
      <dgm:t>
        <a:bodyPr/>
        <a:lstStyle/>
        <a:p>
          <a:r>
            <a:rPr lang="en-US" dirty="0"/>
            <a:t>Society / Community based</a:t>
          </a:r>
        </a:p>
      </dgm:t>
    </dgm:pt>
    <dgm:pt modelId="{E7179C8C-79AC-4573-A7EE-F7280E56970C}" type="parTrans" cxnId="{F77968C5-0F0E-4B18-8005-22F16A5E1BD2}">
      <dgm:prSet/>
      <dgm:spPr/>
      <dgm:t>
        <a:bodyPr/>
        <a:lstStyle/>
        <a:p>
          <a:endParaRPr lang="en-US"/>
        </a:p>
      </dgm:t>
    </dgm:pt>
    <dgm:pt modelId="{DDD3C2EB-A887-474C-9D7F-0B4C216B8C70}" type="sibTrans" cxnId="{F77968C5-0F0E-4B18-8005-22F16A5E1BD2}">
      <dgm:prSet/>
      <dgm:spPr/>
      <dgm:t>
        <a:bodyPr/>
        <a:lstStyle/>
        <a:p>
          <a:endParaRPr lang="en-US"/>
        </a:p>
      </dgm:t>
    </dgm:pt>
    <dgm:pt modelId="{CA88E22B-0AD9-4C2C-B37B-C9154DBCC3D3}" type="pres">
      <dgm:prSet presAssocID="{032840E5-9ED0-41DB-9BA1-1997C578BF16}" presName="Name0" presStyleCnt="0">
        <dgm:presLayoutVars>
          <dgm:dir/>
          <dgm:animLvl val="lvl"/>
          <dgm:resizeHandles/>
        </dgm:presLayoutVars>
      </dgm:prSet>
      <dgm:spPr/>
      <dgm:t>
        <a:bodyPr/>
        <a:lstStyle/>
        <a:p>
          <a:endParaRPr lang="en-US"/>
        </a:p>
      </dgm:t>
    </dgm:pt>
    <dgm:pt modelId="{9E4DF70F-E8E6-45A8-AFFA-13DD0DC5E559}" type="pres">
      <dgm:prSet presAssocID="{59A94C92-D6DB-46C8-AAE4-BEF922D16C0A}" presName="linNode" presStyleCnt="0"/>
      <dgm:spPr/>
    </dgm:pt>
    <dgm:pt modelId="{5D6EF1B7-439A-4B41-B38F-619BDEDD9D6A}" type="pres">
      <dgm:prSet presAssocID="{59A94C92-D6DB-46C8-AAE4-BEF922D16C0A}" presName="parentShp" presStyleLbl="node1" presStyleIdx="0" presStyleCnt="2">
        <dgm:presLayoutVars>
          <dgm:bulletEnabled val="1"/>
        </dgm:presLayoutVars>
      </dgm:prSet>
      <dgm:spPr/>
      <dgm:t>
        <a:bodyPr/>
        <a:lstStyle/>
        <a:p>
          <a:endParaRPr lang="en-US"/>
        </a:p>
      </dgm:t>
    </dgm:pt>
    <dgm:pt modelId="{B5192F84-EB9E-465F-9433-7261E81AC054}" type="pres">
      <dgm:prSet presAssocID="{59A94C92-D6DB-46C8-AAE4-BEF922D16C0A}" presName="childShp" presStyleLbl="bgAccFollowNode1" presStyleIdx="0" presStyleCnt="2" custLinFactNeighborY="-26">
        <dgm:presLayoutVars>
          <dgm:bulletEnabled val="1"/>
        </dgm:presLayoutVars>
      </dgm:prSet>
      <dgm:spPr/>
      <dgm:t>
        <a:bodyPr/>
        <a:lstStyle/>
        <a:p>
          <a:endParaRPr lang="en-US"/>
        </a:p>
      </dgm:t>
    </dgm:pt>
    <dgm:pt modelId="{4EEA22B3-751D-45C9-981D-63A106C57BE7}" type="pres">
      <dgm:prSet presAssocID="{19A35B7E-670F-4768-A765-7F9501C09206}" presName="spacing" presStyleCnt="0"/>
      <dgm:spPr/>
    </dgm:pt>
    <dgm:pt modelId="{8EBA31DE-1745-41E0-B07C-AE41210E253C}" type="pres">
      <dgm:prSet presAssocID="{1AD93E5B-E406-4BDC-9C6F-30DB7AA85857}" presName="linNode" presStyleCnt="0"/>
      <dgm:spPr/>
    </dgm:pt>
    <dgm:pt modelId="{5C222B57-A3F8-4999-8549-EBF9B5C5A8DF}" type="pres">
      <dgm:prSet presAssocID="{1AD93E5B-E406-4BDC-9C6F-30DB7AA85857}" presName="parentShp" presStyleLbl="node1" presStyleIdx="1" presStyleCnt="2">
        <dgm:presLayoutVars>
          <dgm:bulletEnabled val="1"/>
        </dgm:presLayoutVars>
      </dgm:prSet>
      <dgm:spPr/>
      <dgm:t>
        <a:bodyPr/>
        <a:lstStyle/>
        <a:p>
          <a:endParaRPr lang="en-US"/>
        </a:p>
      </dgm:t>
    </dgm:pt>
    <dgm:pt modelId="{55D06CF0-E0F1-4C5D-8AC8-49ED84C3A50B}" type="pres">
      <dgm:prSet presAssocID="{1AD93E5B-E406-4BDC-9C6F-30DB7AA85857}" presName="childShp" presStyleLbl="bgAccFollowNode1" presStyleIdx="1" presStyleCnt="2">
        <dgm:presLayoutVars>
          <dgm:bulletEnabled val="1"/>
        </dgm:presLayoutVars>
      </dgm:prSet>
      <dgm:spPr/>
      <dgm:t>
        <a:bodyPr/>
        <a:lstStyle/>
        <a:p>
          <a:endParaRPr lang="en-US"/>
        </a:p>
      </dgm:t>
    </dgm:pt>
  </dgm:ptLst>
  <dgm:cxnLst>
    <dgm:cxn modelId="{166A28F5-9813-4FD0-B584-CF056FE1F6DE}" type="presOf" srcId="{98B5B415-E7E7-47E3-9BBC-F66019B8E16B}" destId="{55D06CF0-E0F1-4C5D-8AC8-49ED84C3A50B}" srcOrd="0" destOrd="1" presId="urn:microsoft.com/office/officeart/2005/8/layout/vList6"/>
    <dgm:cxn modelId="{0F19331B-28B2-47E3-A822-C52D07F11E92}" srcId="{59A94C92-D6DB-46C8-AAE4-BEF922D16C0A}" destId="{1C0F3810-CAD2-41ED-8DD8-3E4A9A5C3DFE}" srcOrd="0" destOrd="0" parTransId="{147D5DC9-A01C-45EE-A773-33103E0CEB1B}" sibTransId="{EB8D47F4-1899-4A02-9D92-B593B6469BCD}"/>
    <dgm:cxn modelId="{2C067615-E3ED-44E9-9158-F49849342CCD}" srcId="{032840E5-9ED0-41DB-9BA1-1997C578BF16}" destId="{59A94C92-D6DB-46C8-AAE4-BEF922D16C0A}" srcOrd="0" destOrd="0" parTransId="{46AE413D-339B-41A8-A64E-929AFAD6CE1C}" sibTransId="{19A35B7E-670F-4768-A765-7F9501C09206}"/>
    <dgm:cxn modelId="{1A7E6B80-D7C6-4377-A97B-AD81F5F990B8}" type="presOf" srcId="{032840E5-9ED0-41DB-9BA1-1997C578BF16}" destId="{CA88E22B-0AD9-4C2C-B37B-C9154DBCC3D3}" srcOrd="0" destOrd="0" presId="urn:microsoft.com/office/officeart/2005/8/layout/vList6"/>
    <dgm:cxn modelId="{025FAD1E-194D-4610-BA41-527B4AE3CF71}" srcId="{59A94C92-D6DB-46C8-AAE4-BEF922D16C0A}" destId="{BD5D96C3-B90F-42D8-92CD-16084C9EEAC5}" srcOrd="1" destOrd="0" parTransId="{058D9157-9070-4533-8F3C-8A49F13FFA1A}" sibTransId="{7B1CAC1C-DDFB-4CBC-AE60-624ABC6BBA49}"/>
    <dgm:cxn modelId="{8A5E20C2-C8ED-4865-8EE5-51A76B1BACFF}" type="presOf" srcId="{59A94C92-D6DB-46C8-AAE4-BEF922D16C0A}" destId="{5D6EF1B7-439A-4B41-B38F-619BDEDD9D6A}" srcOrd="0" destOrd="0" presId="urn:microsoft.com/office/officeart/2005/8/layout/vList6"/>
    <dgm:cxn modelId="{F77968C5-0F0E-4B18-8005-22F16A5E1BD2}" srcId="{1AD93E5B-E406-4BDC-9C6F-30DB7AA85857}" destId="{98B5B415-E7E7-47E3-9BBC-F66019B8E16B}" srcOrd="1" destOrd="0" parTransId="{E7179C8C-79AC-4573-A7EE-F7280E56970C}" sibTransId="{DDD3C2EB-A887-474C-9D7F-0B4C216B8C70}"/>
    <dgm:cxn modelId="{94580389-E518-42B1-AE97-598224B110DA}" srcId="{1AD93E5B-E406-4BDC-9C6F-30DB7AA85857}" destId="{5B59DCB8-EFDF-4CD9-83E2-31FB7A8ABB8D}" srcOrd="0" destOrd="0" parTransId="{1D186C4A-AE4A-4026-BC59-3490ED3AC153}" sibTransId="{9C2E4B84-03C5-4184-B95D-2498DB07EF09}"/>
    <dgm:cxn modelId="{E245D802-12B5-4948-9F49-FCF70B7641A5}" type="presOf" srcId="{1C0F3810-CAD2-41ED-8DD8-3E4A9A5C3DFE}" destId="{B5192F84-EB9E-465F-9433-7261E81AC054}" srcOrd="0" destOrd="0" presId="urn:microsoft.com/office/officeart/2005/8/layout/vList6"/>
    <dgm:cxn modelId="{5D24326F-985C-4EE6-BE12-0819CAB3FD50}" type="presOf" srcId="{5B59DCB8-EFDF-4CD9-83E2-31FB7A8ABB8D}" destId="{55D06CF0-E0F1-4C5D-8AC8-49ED84C3A50B}" srcOrd="0" destOrd="0" presId="urn:microsoft.com/office/officeart/2005/8/layout/vList6"/>
    <dgm:cxn modelId="{21903370-102F-444E-A6E8-97D2DC312B07}" type="presOf" srcId="{1AD93E5B-E406-4BDC-9C6F-30DB7AA85857}" destId="{5C222B57-A3F8-4999-8549-EBF9B5C5A8DF}" srcOrd="0" destOrd="0" presId="urn:microsoft.com/office/officeart/2005/8/layout/vList6"/>
    <dgm:cxn modelId="{999F9480-C23C-408E-A5FB-36873BA778B2}" srcId="{032840E5-9ED0-41DB-9BA1-1997C578BF16}" destId="{1AD93E5B-E406-4BDC-9C6F-30DB7AA85857}" srcOrd="1" destOrd="0" parTransId="{B5956CA7-71C3-4986-9625-A01ACF299C99}" sibTransId="{8F0742CE-2137-4799-99B5-3D77E30DB161}"/>
    <dgm:cxn modelId="{192CF99D-9D4E-44C6-8E2E-945A96F17797}" type="presOf" srcId="{BD5D96C3-B90F-42D8-92CD-16084C9EEAC5}" destId="{B5192F84-EB9E-465F-9433-7261E81AC054}" srcOrd="0" destOrd="1" presId="urn:microsoft.com/office/officeart/2005/8/layout/vList6"/>
    <dgm:cxn modelId="{F4DE751E-5929-4144-8939-4D8C159698A2}" type="presParOf" srcId="{CA88E22B-0AD9-4C2C-B37B-C9154DBCC3D3}" destId="{9E4DF70F-E8E6-45A8-AFFA-13DD0DC5E559}" srcOrd="0" destOrd="0" presId="urn:microsoft.com/office/officeart/2005/8/layout/vList6"/>
    <dgm:cxn modelId="{A29E8C2B-4103-4D98-B638-22CE0A7BEC15}" type="presParOf" srcId="{9E4DF70F-E8E6-45A8-AFFA-13DD0DC5E559}" destId="{5D6EF1B7-439A-4B41-B38F-619BDEDD9D6A}" srcOrd="0" destOrd="0" presId="urn:microsoft.com/office/officeart/2005/8/layout/vList6"/>
    <dgm:cxn modelId="{E6653886-E759-47FD-BC4C-E948935EBB6F}" type="presParOf" srcId="{9E4DF70F-E8E6-45A8-AFFA-13DD0DC5E559}" destId="{B5192F84-EB9E-465F-9433-7261E81AC054}" srcOrd="1" destOrd="0" presId="urn:microsoft.com/office/officeart/2005/8/layout/vList6"/>
    <dgm:cxn modelId="{E7AA0B64-43EB-424D-B498-E06FD47ADD44}" type="presParOf" srcId="{CA88E22B-0AD9-4C2C-B37B-C9154DBCC3D3}" destId="{4EEA22B3-751D-45C9-981D-63A106C57BE7}" srcOrd="1" destOrd="0" presId="urn:microsoft.com/office/officeart/2005/8/layout/vList6"/>
    <dgm:cxn modelId="{BBA5C256-D1C5-4C07-A81D-68C2EEEBC697}" type="presParOf" srcId="{CA88E22B-0AD9-4C2C-B37B-C9154DBCC3D3}" destId="{8EBA31DE-1745-41E0-B07C-AE41210E253C}" srcOrd="2" destOrd="0" presId="urn:microsoft.com/office/officeart/2005/8/layout/vList6"/>
    <dgm:cxn modelId="{7D4B4790-CC23-4B98-ADB5-CE4FB31C28E3}" type="presParOf" srcId="{8EBA31DE-1745-41E0-B07C-AE41210E253C}" destId="{5C222B57-A3F8-4999-8549-EBF9B5C5A8DF}" srcOrd="0" destOrd="0" presId="urn:microsoft.com/office/officeart/2005/8/layout/vList6"/>
    <dgm:cxn modelId="{CD05E710-6185-43D1-881B-1284D574C5DC}" type="presParOf" srcId="{8EBA31DE-1745-41E0-B07C-AE41210E253C}" destId="{55D06CF0-E0F1-4C5D-8AC8-49ED84C3A50B}"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F0AD00-B2A3-427D-A242-CA3499999FEC}" type="doc">
      <dgm:prSet loTypeId="urn:microsoft.com/office/officeart/2005/8/layout/gear1" loCatId="process" qsTypeId="urn:microsoft.com/office/officeart/2005/8/quickstyle/simple1" qsCatId="simple" csTypeId="urn:microsoft.com/office/officeart/2005/8/colors/accent1_2" csCatId="accent1" phldr="1"/>
      <dgm:spPr/>
    </dgm:pt>
    <dgm:pt modelId="{8E2DC3BB-5AE4-4F8E-811B-435EDAB7C216}">
      <dgm:prSet phldrT="[Text]"/>
      <dgm:spPr/>
      <dgm:t>
        <a:bodyPr/>
        <a:lstStyle/>
        <a:p>
          <a:r>
            <a:rPr lang="en-US" b="1" dirty="0"/>
            <a:t>Are we focusing on Employment</a:t>
          </a:r>
        </a:p>
        <a:p>
          <a:r>
            <a:rPr lang="en-US" b="1" dirty="0"/>
            <a:t>Rehabilitation</a:t>
          </a:r>
        </a:p>
      </dgm:t>
    </dgm:pt>
    <dgm:pt modelId="{471D61C7-2571-4FAE-B69E-68348BEE6CA3}" type="parTrans" cxnId="{D509CB9E-9377-45C2-9CBF-09D1F61C39A6}">
      <dgm:prSet/>
      <dgm:spPr/>
      <dgm:t>
        <a:bodyPr/>
        <a:lstStyle/>
        <a:p>
          <a:endParaRPr lang="en-US"/>
        </a:p>
      </dgm:t>
    </dgm:pt>
    <dgm:pt modelId="{4C88C767-C0F3-4086-8651-9C2ED49B0C75}" type="sibTrans" cxnId="{D509CB9E-9377-45C2-9CBF-09D1F61C39A6}">
      <dgm:prSet/>
      <dgm:spPr/>
      <dgm:t>
        <a:bodyPr/>
        <a:lstStyle/>
        <a:p>
          <a:endParaRPr lang="en-US"/>
        </a:p>
      </dgm:t>
    </dgm:pt>
    <dgm:pt modelId="{F976C4A8-28FA-463D-9135-BAA6254247FC}">
      <dgm:prSet phldrT="[Text]" custT="1"/>
      <dgm:spPr/>
      <dgm:t>
        <a:bodyPr/>
        <a:lstStyle/>
        <a:p>
          <a:r>
            <a:rPr lang="en-US" sz="1400" b="1" dirty="0"/>
            <a:t>Community</a:t>
          </a:r>
        </a:p>
      </dgm:t>
    </dgm:pt>
    <dgm:pt modelId="{FFA4138B-3C7C-447C-9F2F-F20AF0E6724B}" type="parTrans" cxnId="{927FB592-69C7-4C7D-8205-5E78A153BA0D}">
      <dgm:prSet/>
      <dgm:spPr/>
      <dgm:t>
        <a:bodyPr/>
        <a:lstStyle/>
        <a:p>
          <a:endParaRPr lang="en-US"/>
        </a:p>
      </dgm:t>
    </dgm:pt>
    <dgm:pt modelId="{444FB378-22B6-424B-B1BB-D3A0F5E8F76C}" type="sibTrans" cxnId="{927FB592-69C7-4C7D-8205-5E78A153BA0D}">
      <dgm:prSet/>
      <dgm:spPr/>
      <dgm:t>
        <a:bodyPr/>
        <a:lstStyle/>
        <a:p>
          <a:endParaRPr lang="en-US"/>
        </a:p>
      </dgm:t>
    </dgm:pt>
    <dgm:pt modelId="{2383778D-6A54-4938-B9D5-4DEBEB16752C}">
      <dgm:prSet phldrT="[Text]" custT="1"/>
      <dgm:spPr/>
      <dgm:t>
        <a:bodyPr/>
        <a:lstStyle/>
        <a:p>
          <a:r>
            <a:rPr lang="en-US" sz="2000" b="1" dirty="0"/>
            <a:t>Medical</a:t>
          </a:r>
        </a:p>
      </dgm:t>
    </dgm:pt>
    <dgm:pt modelId="{ABBCBA25-FDD4-44D0-9DA4-BBE9385BD14F}" type="parTrans" cxnId="{C61D4EDD-6A8E-4153-A490-C333071D2BED}">
      <dgm:prSet/>
      <dgm:spPr/>
      <dgm:t>
        <a:bodyPr/>
        <a:lstStyle/>
        <a:p>
          <a:endParaRPr lang="en-US"/>
        </a:p>
      </dgm:t>
    </dgm:pt>
    <dgm:pt modelId="{DD8ED40C-482B-4520-9C1D-EA980904C29C}" type="sibTrans" cxnId="{C61D4EDD-6A8E-4153-A490-C333071D2BED}">
      <dgm:prSet/>
      <dgm:spPr/>
      <dgm:t>
        <a:bodyPr/>
        <a:lstStyle/>
        <a:p>
          <a:endParaRPr lang="en-US"/>
        </a:p>
      </dgm:t>
    </dgm:pt>
    <dgm:pt modelId="{BEEAF2D1-8FA1-4E7E-9B88-4F5C51993F04}" type="pres">
      <dgm:prSet presAssocID="{47F0AD00-B2A3-427D-A242-CA3499999FEC}" presName="composite" presStyleCnt="0">
        <dgm:presLayoutVars>
          <dgm:chMax val="3"/>
          <dgm:animLvl val="lvl"/>
          <dgm:resizeHandles val="exact"/>
        </dgm:presLayoutVars>
      </dgm:prSet>
      <dgm:spPr/>
    </dgm:pt>
    <dgm:pt modelId="{FE3DD687-6E4D-439E-85A9-6A83DB3AA00C}" type="pres">
      <dgm:prSet presAssocID="{8E2DC3BB-5AE4-4F8E-811B-435EDAB7C216}" presName="gear1" presStyleLbl="node1" presStyleIdx="0" presStyleCnt="3">
        <dgm:presLayoutVars>
          <dgm:chMax val="1"/>
          <dgm:bulletEnabled val="1"/>
        </dgm:presLayoutVars>
      </dgm:prSet>
      <dgm:spPr/>
      <dgm:t>
        <a:bodyPr/>
        <a:lstStyle/>
        <a:p>
          <a:endParaRPr lang="en-US"/>
        </a:p>
      </dgm:t>
    </dgm:pt>
    <dgm:pt modelId="{FDFE2946-0555-4DBB-9F16-84355BC8434B}" type="pres">
      <dgm:prSet presAssocID="{8E2DC3BB-5AE4-4F8E-811B-435EDAB7C216}" presName="gear1srcNode" presStyleLbl="node1" presStyleIdx="0" presStyleCnt="3"/>
      <dgm:spPr/>
      <dgm:t>
        <a:bodyPr/>
        <a:lstStyle/>
        <a:p>
          <a:endParaRPr lang="en-US"/>
        </a:p>
      </dgm:t>
    </dgm:pt>
    <dgm:pt modelId="{780A6BFB-BF37-4AD9-BA27-247172D90A8D}" type="pres">
      <dgm:prSet presAssocID="{8E2DC3BB-5AE4-4F8E-811B-435EDAB7C216}" presName="gear1dstNode" presStyleLbl="node1" presStyleIdx="0" presStyleCnt="3"/>
      <dgm:spPr/>
      <dgm:t>
        <a:bodyPr/>
        <a:lstStyle/>
        <a:p>
          <a:endParaRPr lang="en-US"/>
        </a:p>
      </dgm:t>
    </dgm:pt>
    <dgm:pt modelId="{C20EA4BB-4067-4625-8506-E14AC3BD808C}" type="pres">
      <dgm:prSet presAssocID="{F976C4A8-28FA-463D-9135-BAA6254247FC}" presName="gear2" presStyleLbl="node1" presStyleIdx="1" presStyleCnt="3">
        <dgm:presLayoutVars>
          <dgm:chMax val="1"/>
          <dgm:bulletEnabled val="1"/>
        </dgm:presLayoutVars>
      </dgm:prSet>
      <dgm:spPr/>
      <dgm:t>
        <a:bodyPr/>
        <a:lstStyle/>
        <a:p>
          <a:endParaRPr lang="en-US"/>
        </a:p>
      </dgm:t>
    </dgm:pt>
    <dgm:pt modelId="{8E96FF6C-BB4C-49F9-ACB9-E0059F16F572}" type="pres">
      <dgm:prSet presAssocID="{F976C4A8-28FA-463D-9135-BAA6254247FC}" presName="gear2srcNode" presStyleLbl="node1" presStyleIdx="1" presStyleCnt="3"/>
      <dgm:spPr/>
      <dgm:t>
        <a:bodyPr/>
        <a:lstStyle/>
        <a:p>
          <a:endParaRPr lang="en-US"/>
        </a:p>
      </dgm:t>
    </dgm:pt>
    <dgm:pt modelId="{7549CEBC-5FBE-492F-B329-162FB8BD0628}" type="pres">
      <dgm:prSet presAssocID="{F976C4A8-28FA-463D-9135-BAA6254247FC}" presName="gear2dstNode" presStyleLbl="node1" presStyleIdx="1" presStyleCnt="3"/>
      <dgm:spPr/>
      <dgm:t>
        <a:bodyPr/>
        <a:lstStyle/>
        <a:p>
          <a:endParaRPr lang="en-US"/>
        </a:p>
      </dgm:t>
    </dgm:pt>
    <dgm:pt modelId="{92998455-0756-4C96-B2E2-3229EECF2881}" type="pres">
      <dgm:prSet presAssocID="{2383778D-6A54-4938-B9D5-4DEBEB16752C}" presName="gear3" presStyleLbl="node1" presStyleIdx="2" presStyleCnt="3"/>
      <dgm:spPr/>
      <dgm:t>
        <a:bodyPr/>
        <a:lstStyle/>
        <a:p>
          <a:endParaRPr lang="en-US"/>
        </a:p>
      </dgm:t>
    </dgm:pt>
    <dgm:pt modelId="{77ED1110-E723-4746-B288-CA728C96C0C7}" type="pres">
      <dgm:prSet presAssocID="{2383778D-6A54-4938-B9D5-4DEBEB16752C}" presName="gear3tx" presStyleLbl="node1" presStyleIdx="2" presStyleCnt="3">
        <dgm:presLayoutVars>
          <dgm:chMax val="1"/>
          <dgm:bulletEnabled val="1"/>
        </dgm:presLayoutVars>
      </dgm:prSet>
      <dgm:spPr/>
      <dgm:t>
        <a:bodyPr/>
        <a:lstStyle/>
        <a:p>
          <a:endParaRPr lang="en-US"/>
        </a:p>
      </dgm:t>
    </dgm:pt>
    <dgm:pt modelId="{B2773C35-C15D-490B-A1FD-9C57FEB5A115}" type="pres">
      <dgm:prSet presAssocID="{2383778D-6A54-4938-B9D5-4DEBEB16752C}" presName="gear3srcNode" presStyleLbl="node1" presStyleIdx="2" presStyleCnt="3"/>
      <dgm:spPr/>
      <dgm:t>
        <a:bodyPr/>
        <a:lstStyle/>
        <a:p>
          <a:endParaRPr lang="en-US"/>
        </a:p>
      </dgm:t>
    </dgm:pt>
    <dgm:pt modelId="{7E34F17D-D2C9-4DF9-819D-2414AF55C334}" type="pres">
      <dgm:prSet presAssocID="{2383778D-6A54-4938-B9D5-4DEBEB16752C}" presName="gear3dstNode" presStyleLbl="node1" presStyleIdx="2" presStyleCnt="3"/>
      <dgm:spPr/>
      <dgm:t>
        <a:bodyPr/>
        <a:lstStyle/>
        <a:p>
          <a:endParaRPr lang="en-US"/>
        </a:p>
      </dgm:t>
    </dgm:pt>
    <dgm:pt modelId="{F4C16569-A29E-4282-808C-5FEDBD03CEDD}" type="pres">
      <dgm:prSet presAssocID="{4C88C767-C0F3-4086-8651-9C2ED49B0C75}" presName="connector1" presStyleLbl="sibTrans2D1" presStyleIdx="0" presStyleCnt="3"/>
      <dgm:spPr/>
      <dgm:t>
        <a:bodyPr/>
        <a:lstStyle/>
        <a:p>
          <a:endParaRPr lang="en-US"/>
        </a:p>
      </dgm:t>
    </dgm:pt>
    <dgm:pt modelId="{9C44E630-383D-40C8-8147-D96C931CFD73}" type="pres">
      <dgm:prSet presAssocID="{444FB378-22B6-424B-B1BB-D3A0F5E8F76C}" presName="connector2" presStyleLbl="sibTrans2D1" presStyleIdx="1" presStyleCnt="3"/>
      <dgm:spPr/>
      <dgm:t>
        <a:bodyPr/>
        <a:lstStyle/>
        <a:p>
          <a:endParaRPr lang="en-US"/>
        </a:p>
      </dgm:t>
    </dgm:pt>
    <dgm:pt modelId="{7C61941F-9046-481E-B38B-B9723B32A26E}" type="pres">
      <dgm:prSet presAssocID="{DD8ED40C-482B-4520-9C1D-EA980904C29C}" presName="connector3" presStyleLbl="sibTrans2D1" presStyleIdx="2" presStyleCnt="3"/>
      <dgm:spPr/>
      <dgm:t>
        <a:bodyPr/>
        <a:lstStyle/>
        <a:p>
          <a:endParaRPr lang="en-US"/>
        </a:p>
      </dgm:t>
    </dgm:pt>
  </dgm:ptLst>
  <dgm:cxnLst>
    <dgm:cxn modelId="{927FB592-69C7-4C7D-8205-5E78A153BA0D}" srcId="{47F0AD00-B2A3-427D-A242-CA3499999FEC}" destId="{F976C4A8-28FA-463D-9135-BAA6254247FC}" srcOrd="1" destOrd="0" parTransId="{FFA4138B-3C7C-447C-9F2F-F20AF0E6724B}" sibTransId="{444FB378-22B6-424B-B1BB-D3A0F5E8F76C}"/>
    <dgm:cxn modelId="{7C453061-E70D-4D77-8713-31C68959A898}" type="presOf" srcId="{F976C4A8-28FA-463D-9135-BAA6254247FC}" destId="{8E96FF6C-BB4C-49F9-ACB9-E0059F16F572}" srcOrd="1" destOrd="0" presId="urn:microsoft.com/office/officeart/2005/8/layout/gear1"/>
    <dgm:cxn modelId="{AC60CB1C-ED65-4617-9FD4-DA2F5285D17E}" type="presOf" srcId="{F976C4A8-28FA-463D-9135-BAA6254247FC}" destId="{7549CEBC-5FBE-492F-B329-162FB8BD0628}" srcOrd="2" destOrd="0" presId="urn:microsoft.com/office/officeart/2005/8/layout/gear1"/>
    <dgm:cxn modelId="{C40C60E7-3871-4BC6-B7AD-4863DED59FFE}" type="presOf" srcId="{8E2DC3BB-5AE4-4F8E-811B-435EDAB7C216}" destId="{780A6BFB-BF37-4AD9-BA27-247172D90A8D}" srcOrd="2" destOrd="0" presId="urn:microsoft.com/office/officeart/2005/8/layout/gear1"/>
    <dgm:cxn modelId="{52C85BB8-30E8-4A84-813C-A96C28C15E1F}" type="presOf" srcId="{2383778D-6A54-4938-B9D5-4DEBEB16752C}" destId="{92998455-0756-4C96-B2E2-3229EECF2881}" srcOrd="0" destOrd="0" presId="urn:microsoft.com/office/officeart/2005/8/layout/gear1"/>
    <dgm:cxn modelId="{DB05C820-FA57-43E4-8FD3-4A3C71D17B97}" type="presOf" srcId="{4C88C767-C0F3-4086-8651-9C2ED49B0C75}" destId="{F4C16569-A29E-4282-808C-5FEDBD03CEDD}" srcOrd="0" destOrd="0" presId="urn:microsoft.com/office/officeart/2005/8/layout/gear1"/>
    <dgm:cxn modelId="{363E9CC5-A947-4881-9D53-F405CA926C49}" type="presOf" srcId="{2383778D-6A54-4938-B9D5-4DEBEB16752C}" destId="{B2773C35-C15D-490B-A1FD-9C57FEB5A115}" srcOrd="2" destOrd="0" presId="urn:microsoft.com/office/officeart/2005/8/layout/gear1"/>
    <dgm:cxn modelId="{C61D4EDD-6A8E-4153-A490-C333071D2BED}" srcId="{47F0AD00-B2A3-427D-A242-CA3499999FEC}" destId="{2383778D-6A54-4938-B9D5-4DEBEB16752C}" srcOrd="2" destOrd="0" parTransId="{ABBCBA25-FDD4-44D0-9DA4-BBE9385BD14F}" sibTransId="{DD8ED40C-482B-4520-9C1D-EA980904C29C}"/>
    <dgm:cxn modelId="{88F83A92-4B50-435E-A4D4-DD71CA9A7F5B}" type="presOf" srcId="{DD8ED40C-482B-4520-9C1D-EA980904C29C}" destId="{7C61941F-9046-481E-B38B-B9723B32A26E}" srcOrd="0" destOrd="0" presId="urn:microsoft.com/office/officeart/2005/8/layout/gear1"/>
    <dgm:cxn modelId="{D9232B0D-C081-4030-8E1B-C4C3DF3F5C10}" type="presOf" srcId="{2383778D-6A54-4938-B9D5-4DEBEB16752C}" destId="{7E34F17D-D2C9-4DF9-819D-2414AF55C334}" srcOrd="3" destOrd="0" presId="urn:microsoft.com/office/officeart/2005/8/layout/gear1"/>
    <dgm:cxn modelId="{87046498-F271-45DA-8ECD-34ABAA8DF668}" type="presOf" srcId="{8E2DC3BB-5AE4-4F8E-811B-435EDAB7C216}" destId="{FDFE2946-0555-4DBB-9F16-84355BC8434B}" srcOrd="1" destOrd="0" presId="urn:microsoft.com/office/officeart/2005/8/layout/gear1"/>
    <dgm:cxn modelId="{01B639B5-4BEC-4789-8566-161702C541DD}" type="presOf" srcId="{F976C4A8-28FA-463D-9135-BAA6254247FC}" destId="{C20EA4BB-4067-4625-8506-E14AC3BD808C}" srcOrd="0" destOrd="0" presId="urn:microsoft.com/office/officeart/2005/8/layout/gear1"/>
    <dgm:cxn modelId="{55251FD9-4AA9-4795-A2E5-41D4EA0FC90C}" type="presOf" srcId="{2383778D-6A54-4938-B9D5-4DEBEB16752C}" destId="{77ED1110-E723-4746-B288-CA728C96C0C7}" srcOrd="1" destOrd="0" presId="urn:microsoft.com/office/officeart/2005/8/layout/gear1"/>
    <dgm:cxn modelId="{638A91B1-F442-4BBB-9518-63D833FA8B66}" type="presOf" srcId="{444FB378-22B6-424B-B1BB-D3A0F5E8F76C}" destId="{9C44E630-383D-40C8-8147-D96C931CFD73}" srcOrd="0" destOrd="0" presId="urn:microsoft.com/office/officeart/2005/8/layout/gear1"/>
    <dgm:cxn modelId="{37E5B3A9-C0C6-4C10-AD6C-946AA0647A12}" type="presOf" srcId="{8E2DC3BB-5AE4-4F8E-811B-435EDAB7C216}" destId="{FE3DD687-6E4D-439E-85A9-6A83DB3AA00C}" srcOrd="0" destOrd="0" presId="urn:microsoft.com/office/officeart/2005/8/layout/gear1"/>
    <dgm:cxn modelId="{D509CB9E-9377-45C2-9CBF-09D1F61C39A6}" srcId="{47F0AD00-B2A3-427D-A242-CA3499999FEC}" destId="{8E2DC3BB-5AE4-4F8E-811B-435EDAB7C216}" srcOrd="0" destOrd="0" parTransId="{471D61C7-2571-4FAE-B69E-68348BEE6CA3}" sibTransId="{4C88C767-C0F3-4086-8651-9C2ED49B0C75}"/>
    <dgm:cxn modelId="{29044648-480A-4BB8-BE84-0C389AE116A9}" type="presOf" srcId="{47F0AD00-B2A3-427D-A242-CA3499999FEC}" destId="{BEEAF2D1-8FA1-4E7E-9B88-4F5C51993F04}" srcOrd="0" destOrd="0" presId="urn:microsoft.com/office/officeart/2005/8/layout/gear1"/>
    <dgm:cxn modelId="{8A59CCB0-7CCB-48BA-8994-D43EE5625F1D}" type="presParOf" srcId="{BEEAF2D1-8FA1-4E7E-9B88-4F5C51993F04}" destId="{FE3DD687-6E4D-439E-85A9-6A83DB3AA00C}" srcOrd="0" destOrd="0" presId="urn:microsoft.com/office/officeart/2005/8/layout/gear1"/>
    <dgm:cxn modelId="{804D15E6-0362-4E02-981F-E8FAD48DB813}" type="presParOf" srcId="{BEEAF2D1-8FA1-4E7E-9B88-4F5C51993F04}" destId="{FDFE2946-0555-4DBB-9F16-84355BC8434B}" srcOrd="1" destOrd="0" presId="urn:microsoft.com/office/officeart/2005/8/layout/gear1"/>
    <dgm:cxn modelId="{ED6CE8DC-86B0-4076-9D6C-B9ABDE85B5B0}" type="presParOf" srcId="{BEEAF2D1-8FA1-4E7E-9B88-4F5C51993F04}" destId="{780A6BFB-BF37-4AD9-BA27-247172D90A8D}" srcOrd="2" destOrd="0" presId="urn:microsoft.com/office/officeart/2005/8/layout/gear1"/>
    <dgm:cxn modelId="{F8FD79E7-6723-46FD-9C0F-A5D45166BE64}" type="presParOf" srcId="{BEEAF2D1-8FA1-4E7E-9B88-4F5C51993F04}" destId="{C20EA4BB-4067-4625-8506-E14AC3BD808C}" srcOrd="3" destOrd="0" presId="urn:microsoft.com/office/officeart/2005/8/layout/gear1"/>
    <dgm:cxn modelId="{2EE5518A-7C3C-4738-8220-9D6EE89CE289}" type="presParOf" srcId="{BEEAF2D1-8FA1-4E7E-9B88-4F5C51993F04}" destId="{8E96FF6C-BB4C-49F9-ACB9-E0059F16F572}" srcOrd="4" destOrd="0" presId="urn:microsoft.com/office/officeart/2005/8/layout/gear1"/>
    <dgm:cxn modelId="{F54876ED-03C8-4DF9-92F8-4A2F1660D793}" type="presParOf" srcId="{BEEAF2D1-8FA1-4E7E-9B88-4F5C51993F04}" destId="{7549CEBC-5FBE-492F-B329-162FB8BD0628}" srcOrd="5" destOrd="0" presId="urn:microsoft.com/office/officeart/2005/8/layout/gear1"/>
    <dgm:cxn modelId="{B6BB4282-2642-46A3-88CC-5120AAB5750D}" type="presParOf" srcId="{BEEAF2D1-8FA1-4E7E-9B88-4F5C51993F04}" destId="{92998455-0756-4C96-B2E2-3229EECF2881}" srcOrd="6" destOrd="0" presId="urn:microsoft.com/office/officeart/2005/8/layout/gear1"/>
    <dgm:cxn modelId="{31997811-85CE-4331-9CF1-77B0A034C38D}" type="presParOf" srcId="{BEEAF2D1-8FA1-4E7E-9B88-4F5C51993F04}" destId="{77ED1110-E723-4746-B288-CA728C96C0C7}" srcOrd="7" destOrd="0" presId="urn:microsoft.com/office/officeart/2005/8/layout/gear1"/>
    <dgm:cxn modelId="{4A5DA858-41C5-4498-BA9D-5629EE9D4EAA}" type="presParOf" srcId="{BEEAF2D1-8FA1-4E7E-9B88-4F5C51993F04}" destId="{B2773C35-C15D-490B-A1FD-9C57FEB5A115}" srcOrd="8" destOrd="0" presId="urn:microsoft.com/office/officeart/2005/8/layout/gear1"/>
    <dgm:cxn modelId="{3FAC1626-2486-4375-9ABE-32D22B2BC2DD}" type="presParOf" srcId="{BEEAF2D1-8FA1-4E7E-9B88-4F5C51993F04}" destId="{7E34F17D-D2C9-4DF9-819D-2414AF55C334}" srcOrd="9" destOrd="0" presId="urn:microsoft.com/office/officeart/2005/8/layout/gear1"/>
    <dgm:cxn modelId="{87442660-5A17-4CE4-BF7D-1A8CCF0C30F4}" type="presParOf" srcId="{BEEAF2D1-8FA1-4E7E-9B88-4F5C51993F04}" destId="{F4C16569-A29E-4282-808C-5FEDBD03CEDD}" srcOrd="10" destOrd="0" presId="urn:microsoft.com/office/officeart/2005/8/layout/gear1"/>
    <dgm:cxn modelId="{4667247E-E549-41A1-A7BC-B1258F773BE0}" type="presParOf" srcId="{BEEAF2D1-8FA1-4E7E-9B88-4F5C51993F04}" destId="{9C44E630-383D-40C8-8147-D96C931CFD73}" srcOrd="11" destOrd="0" presId="urn:microsoft.com/office/officeart/2005/8/layout/gear1"/>
    <dgm:cxn modelId="{F2592FD7-63F1-422E-B381-B576892019AA}" type="presParOf" srcId="{BEEAF2D1-8FA1-4E7E-9B88-4F5C51993F04}" destId="{7C61941F-9046-481E-B38B-B9723B32A26E}"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D82F2B-F7A8-4526-9777-80689881F152}"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en-US"/>
        </a:p>
      </dgm:t>
    </dgm:pt>
    <dgm:pt modelId="{38323D0D-0588-4A6A-BB0F-48793A622902}">
      <dgm:prSet phldrT="[Text]"/>
      <dgm:spPr/>
      <dgm:t>
        <a:bodyPr/>
        <a:lstStyle/>
        <a:p>
          <a:r>
            <a:rPr lang="en-US" dirty="0"/>
            <a:t>1</a:t>
          </a:r>
        </a:p>
      </dgm:t>
    </dgm:pt>
    <dgm:pt modelId="{E74A7FCF-BDA1-4EA2-9F21-45A8E403F0B2}" type="parTrans" cxnId="{81ED9194-1CA6-4C5A-8656-097974AFC119}">
      <dgm:prSet/>
      <dgm:spPr/>
      <dgm:t>
        <a:bodyPr/>
        <a:lstStyle/>
        <a:p>
          <a:endParaRPr lang="en-US"/>
        </a:p>
      </dgm:t>
    </dgm:pt>
    <dgm:pt modelId="{A74409AB-7500-4BBB-90AE-12A92E57B62E}" type="sibTrans" cxnId="{81ED9194-1CA6-4C5A-8656-097974AFC119}">
      <dgm:prSet/>
      <dgm:spPr/>
      <dgm:t>
        <a:bodyPr/>
        <a:lstStyle/>
        <a:p>
          <a:endParaRPr lang="en-US"/>
        </a:p>
      </dgm:t>
    </dgm:pt>
    <dgm:pt modelId="{C5B328F1-21D3-4B9C-B539-D3B4812076C8}">
      <dgm:prSet phldrT="[Text]"/>
      <dgm:spPr/>
      <dgm:t>
        <a:bodyPr/>
        <a:lstStyle/>
        <a:p>
          <a:r>
            <a:rPr lang="en-US" dirty="0"/>
            <a:t>3</a:t>
          </a:r>
        </a:p>
      </dgm:t>
    </dgm:pt>
    <dgm:pt modelId="{60F24F10-FA16-4035-95E1-A2F1FBA8FB9A}" type="sibTrans" cxnId="{E75A7DAD-124C-40D6-99E8-2E591E8D81D8}">
      <dgm:prSet/>
      <dgm:spPr/>
      <dgm:t>
        <a:bodyPr/>
        <a:lstStyle/>
        <a:p>
          <a:endParaRPr lang="en-US"/>
        </a:p>
      </dgm:t>
    </dgm:pt>
    <dgm:pt modelId="{BFE5FC47-5B7B-4F09-8221-14969C11F017}" type="parTrans" cxnId="{E75A7DAD-124C-40D6-99E8-2E591E8D81D8}">
      <dgm:prSet/>
      <dgm:spPr/>
      <dgm:t>
        <a:bodyPr/>
        <a:lstStyle/>
        <a:p>
          <a:endParaRPr lang="en-US"/>
        </a:p>
      </dgm:t>
    </dgm:pt>
    <dgm:pt modelId="{00764A8E-90B9-4A7B-AADE-B44757CC5B6D}">
      <dgm:prSet phldrT="[Text]"/>
      <dgm:spPr/>
      <dgm:t>
        <a:bodyPr/>
        <a:lstStyle/>
        <a:p>
          <a:r>
            <a:rPr lang="en-US" dirty="0"/>
            <a:t>RTW</a:t>
          </a:r>
        </a:p>
      </dgm:t>
    </dgm:pt>
    <dgm:pt modelId="{D2E59FD1-907C-4124-BEFC-9EDDA8B7E9D6}" type="sibTrans" cxnId="{3554128A-086E-4284-9E0B-D112F9FADB2D}">
      <dgm:prSet/>
      <dgm:spPr/>
      <dgm:t>
        <a:bodyPr/>
        <a:lstStyle/>
        <a:p>
          <a:endParaRPr lang="en-US"/>
        </a:p>
      </dgm:t>
    </dgm:pt>
    <dgm:pt modelId="{2CE782AE-B590-4606-8961-7E979E7C640F}" type="parTrans" cxnId="{3554128A-086E-4284-9E0B-D112F9FADB2D}">
      <dgm:prSet/>
      <dgm:spPr/>
      <dgm:t>
        <a:bodyPr/>
        <a:lstStyle/>
        <a:p>
          <a:endParaRPr lang="en-US"/>
        </a:p>
      </dgm:t>
    </dgm:pt>
    <dgm:pt modelId="{F6C21064-2F2F-4BC9-A62E-D39E84ABB961}">
      <dgm:prSet/>
      <dgm:spPr/>
      <dgm:t>
        <a:bodyPr/>
        <a:lstStyle/>
        <a:p>
          <a:r>
            <a:rPr lang="en-US" dirty="0"/>
            <a:t>2</a:t>
          </a:r>
        </a:p>
      </dgm:t>
    </dgm:pt>
    <dgm:pt modelId="{4B1BF460-E15A-47F9-B78B-37EF65CA77FA}" type="parTrans" cxnId="{E1095CA4-0375-44BB-ADD6-562CABAC5EB3}">
      <dgm:prSet/>
      <dgm:spPr/>
      <dgm:t>
        <a:bodyPr/>
        <a:lstStyle/>
        <a:p>
          <a:endParaRPr lang="en-US"/>
        </a:p>
      </dgm:t>
    </dgm:pt>
    <dgm:pt modelId="{13661790-2348-4E65-AC06-5FC12DB313BE}" type="sibTrans" cxnId="{E1095CA4-0375-44BB-ADD6-562CABAC5EB3}">
      <dgm:prSet/>
      <dgm:spPr/>
      <dgm:t>
        <a:bodyPr/>
        <a:lstStyle/>
        <a:p>
          <a:endParaRPr lang="en-US"/>
        </a:p>
      </dgm:t>
    </dgm:pt>
    <dgm:pt modelId="{F2D60B74-FADF-4CA3-B110-C2EEFCB97139}" type="pres">
      <dgm:prSet presAssocID="{50D82F2B-F7A8-4526-9777-80689881F152}" presName="compositeShape" presStyleCnt="0">
        <dgm:presLayoutVars>
          <dgm:chMax val="9"/>
          <dgm:dir/>
          <dgm:resizeHandles val="exact"/>
        </dgm:presLayoutVars>
      </dgm:prSet>
      <dgm:spPr/>
      <dgm:t>
        <a:bodyPr/>
        <a:lstStyle/>
        <a:p>
          <a:endParaRPr lang="en-US"/>
        </a:p>
      </dgm:t>
    </dgm:pt>
    <dgm:pt modelId="{879542DB-89F2-402F-A4F3-A8B77B63FC63}" type="pres">
      <dgm:prSet presAssocID="{50D82F2B-F7A8-4526-9777-80689881F152}" presName="triangle1" presStyleLbl="node1" presStyleIdx="0" presStyleCnt="4">
        <dgm:presLayoutVars>
          <dgm:bulletEnabled val="1"/>
        </dgm:presLayoutVars>
      </dgm:prSet>
      <dgm:spPr/>
      <dgm:t>
        <a:bodyPr/>
        <a:lstStyle/>
        <a:p>
          <a:endParaRPr lang="en-US"/>
        </a:p>
      </dgm:t>
    </dgm:pt>
    <dgm:pt modelId="{4BB43FCA-347A-486B-B010-A98EDE6BD765}" type="pres">
      <dgm:prSet presAssocID="{50D82F2B-F7A8-4526-9777-80689881F152}" presName="triangle2" presStyleLbl="node1" presStyleIdx="1" presStyleCnt="4">
        <dgm:presLayoutVars>
          <dgm:bulletEnabled val="1"/>
        </dgm:presLayoutVars>
      </dgm:prSet>
      <dgm:spPr/>
      <dgm:t>
        <a:bodyPr/>
        <a:lstStyle/>
        <a:p>
          <a:endParaRPr lang="en-US"/>
        </a:p>
      </dgm:t>
    </dgm:pt>
    <dgm:pt modelId="{87BBFF76-57DD-4956-8650-93318A5E3B0A}" type="pres">
      <dgm:prSet presAssocID="{50D82F2B-F7A8-4526-9777-80689881F152}" presName="triangle3" presStyleLbl="node1" presStyleIdx="2" presStyleCnt="4">
        <dgm:presLayoutVars>
          <dgm:bulletEnabled val="1"/>
        </dgm:presLayoutVars>
      </dgm:prSet>
      <dgm:spPr/>
      <dgm:t>
        <a:bodyPr/>
        <a:lstStyle/>
        <a:p>
          <a:endParaRPr lang="en-US"/>
        </a:p>
      </dgm:t>
    </dgm:pt>
    <dgm:pt modelId="{98759025-2DF6-4CDB-B8B6-7994AB9A9C83}" type="pres">
      <dgm:prSet presAssocID="{50D82F2B-F7A8-4526-9777-80689881F152}" presName="triangle4" presStyleLbl="node1" presStyleIdx="3" presStyleCnt="4">
        <dgm:presLayoutVars>
          <dgm:bulletEnabled val="1"/>
        </dgm:presLayoutVars>
      </dgm:prSet>
      <dgm:spPr/>
      <dgm:t>
        <a:bodyPr/>
        <a:lstStyle/>
        <a:p>
          <a:endParaRPr lang="en-US"/>
        </a:p>
      </dgm:t>
    </dgm:pt>
  </dgm:ptLst>
  <dgm:cxnLst>
    <dgm:cxn modelId="{E75A7DAD-124C-40D6-99E8-2E591E8D81D8}" srcId="{50D82F2B-F7A8-4526-9777-80689881F152}" destId="{C5B328F1-21D3-4B9C-B539-D3B4812076C8}" srcOrd="1" destOrd="0" parTransId="{BFE5FC47-5B7B-4F09-8221-14969C11F017}" sibTransId="{60F24F10-FA16-4035-95E1-A2F1FBA8FB9A}"/>
    <dgm:cxn modelId="{B53F627B-367F-4843-B8B2-6F0E3FB0828A}" type="presOf" srcId="{50D82F2B-F7A8-4526-9777-80689881F152}" destId="{F2D60B74-FADF-4CA3-B110-C2EEFCB97139}" srcOrd="0" destOrd="0" presId="urn:microsoft.com/office/officeart/2005/8/layout/pyramid4"/>
    <dgm:cxn modelId="{36298692-DDC7-43B7-87B9-6D217149FB54}" type="presOf" srcId="{00764A8E-90B9-4A7B-AADE-B44757CC5B6D}" destId="{87BBFF76-57DD-4956-8650-93318A5E3B0A}" srcOrd="0" destOrd="0" presId="urn:microsoft.com/office/officeart/2005/8/layout/pyramid4"/>
    <dgm:cxn modelId="{13FF01BB-5DB2-4F5D-95A4-3301458B16BD}" type="presOf" srcId="{38323D0D-0588-4A6A-BB0F-48793A622902}" destId="{879542DB-89F2-402F-A4F3-A8B77B63FC63}" srcOrd="0" destOrd="0" presId="urn:microsoft.com/office/officeart/2005/8/layout/pyramid4"/>
    <dgm:cxn modelId="{E81B228B-3CD6-46F8-BBDF-B9A378850E4E}" type="presOf" srcId="{F6C21064-2F2F-4BC9-A62E-D39E84ABB961}" destId="{98759025-2DF6-4CDB-B8B6-7994AB9A9C83}" srcOrd="0" destOrd="0" presId="urn:microsoft.com/office/officeart/2005/8/layout/pyramid4"/>
    <dgm:cxn modelId="{3554128A-086E-4284-9E0B-D112F9FADB2D}" srcId="{50D82F2B-F7A8-4526-9777-80689881F152}" destId="{00764A8E-90B9-4A7B-AADE-B44757CC5B6D}" srcOrd="2" destOrd="0" parTransId="{2CE782AE-B590-4606-8961-7E979E7C640F}" sibTransId="{D2E59FD1-907C-4124-BEFC-9EDDA8B7E9D6}"/>
    <dgm:cxn modelId="{81ED9194-1CA6-4C5A-8656-097974AFC119}" srcId="{50D82F2B-F7A8-4526-9777-80689881F152}" destId="{38323D0D-0588-4A6A-BB0F-48793A622902}" srcOrd="0" destOrd="0" parTransId="{E74A7FCF-BDA1-4EA2-9F21-45A8E403F0B2}" sibTransId="{A74409AB-7500-4BBB-90AE-12A92E57B62E}"/>
    <dgm:cxn modelId="{6D401E59-B07D-48B1-A1C0-FD4C8DF11806}" type="presOf" srcId="{C5B328F1-21D3-4B9C-B539-D3B4812076C8}" destId="{4BB43FCA-347A-486B-B010-A98EDE6BD765}" srcOrd="0" destOrd="0" presId="urn:microsoft.com/office/officeart/2005/8/layout/pyramid4"/>
    <dgm:cxn modelId="{E1095CA4-0375-44BB-ADD6-562CABAC5EB3}" srcId="{50D82F2B-F7A8-4526-9777-80689881F152}" destId="{F6C21064-2F2F-4BC9-A62E-D39E84ABB961}" srcOrd="3" destOrd="0" parTransId="{4B1BF460-E15A-47F9-B78B-37EF65CA77FA}" sibTransId="{13661790-2348-4E65-AC06-5FC12DB313BE}"/>
    <dgm:cxn modelId="{067C93D2-7900-4BF3-AE3E-C80A19241069}" type="presParOf" srcId="{F2D60B74-FADF-4CA3-B110-C2EEFCB97139}" destId="{879542DB-89F2-402F-A4F3-A8B77B63FC63}" srcOrd="0" destOrd="0" presId="urn:microsoft.com/office/officeart/2005/8/layout/pyramid4"/>
    <dgm:cxn modelId="{51A466AF-4978-4185-98B7-174984060780}" type="presParOf" srcId="{F2D60B74-FADF-4CA3-B110-C2EEFCB97139}" destId="{4BB43FCA-347A-486B-B010-A98EDE6BD765}" srcOrd="1" destOrd="0" presId="urn:microsoft.com/office/officeart/2005/8/layout/pyramid4"/>
    <dgm:cxn modelId="{4C1DB17D-E7C0-43E8-9457-C70FA4941EF8}" type="presParOf" srcId="{F2D60B74-FADF-4CA3-B110-C2EEFCB97139}" destId="{87BBFF76-57DD-4956-8650-93318A5E3B0A}" srcOrd="2" destOrd="0" presId="urn:microsoft.com/office/officeart/2005/8/layout/pyramid4"/>
    <dgm:cxn modelId="{46F4750F-C256-4608-9ED2-EDBD102D6500}" type="presParOf" srcId="{F2D60B74-FADF-4CA3-B110-C2EEFCB97139}" destId="{98759025-2DF6-4CDB-B8B6-7994AB9A9C83}" srcOrd="3" destOrd="0" presId="urn:microsoft.com/office/officeart/2005/8/layout/pyramid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F16FA8-07E5-43EC-A9F7-ED320D3DAF7A}" type="doc">
      <dgm:prSet loTypeId="urn:microsoft.com/office/officeart/2005/8/layout/equation2" loCatId="process" qsTypeId="urn:microsoft.com/office/officeart/2005/8/quickstyle/simple1" qsCatId="simple" csTypeId="urn:microsoft.com/office/officeart/2005/8/colors/accent1_2" csCatId="accent1" phldr="1"/>
      <dgm:spPr/>
      <dgm:t>
        <a:bodyPr/>
        <a:lstStyle/>
        <a:p>
          <a:endParaRPr lang="en-US"/>
        </a:p>
      </dgm:t>
    </dgm:pt>
    <dgm:pt modelId="{E1DF6DFA-5E16-4BBB-B121-514AA338C92A}">
      <dgm:prSet phldrT="[Text]" custT="1"/>
      <dgm:spPr/>
      <dgm:t>
        <a:bodyPr/>
        <a:lstStyle/>
        <a:p>
          <a:r>
            <a:rPr lang="en-US" sz="1600" b="1" dirty="0"/>
            <a:t>Work Conditioning</a:t>
          </a:r>
        </a:p>
      </dgm:t>
    </dgm:pt>
    <dgm:pt modelId="{4B896AB2-1032-42E7-9527-658AE0C0276D}" type="parTrans" cxnId="{FE7EC5A0-B61D-4D74-A61D-888AB78DD297}">
      <dgm:prSet/>
      <dgm:spPr/>
      <dgm:t>
        <a:bodyPr/>
        <a:lstStyle/>
        <a:p>
          <a:endParaRPr lang="en-US"/>
        </a:p>
      </dgm:t>
    </dgm:pt>
    <dgm:pt modelId="{FF04728A-7349-4718-A333-84D7CE7670FF}" type="sibTrans" cxnId="{FE7EC5A0-B61D-4D74-A61D-888AB78DD297}">
      <dgm:prSet/>
      <dgm:spPr/>
      <dgm:t>
        <a:bodyPr/>
        <a:lstStyle/>
        <a:p>
          <a:endParaRPr lang="en-US"/>
        </a:p>
      </dgm:t>
    </dgm:pt>
    <dgm:pt modelId="{1D304C49-DCF7-4296-8EA1-D5D4A53FDDC7}">
      <dgm:prSet phldrT="[Text]"/>
      <dgm:spPr/>
      <dgm:t>
        <a:bodyPr/>
        <a:lstStyle/>
        <a:p>
          <a:r>
            <a:rPr lang="en-US" b="1" dirty="0"/>
            <a:t>Work Hardening</a:t>
          </a:r>
          <a:endParaRPr lang="en-US" dirty="0"/>
        </a:p>
      </dgm:t>
    </dgm:pt>
    <dgm:pt modelId="{D7E9CC92-CDCA-44E2-A185-35B346BCA3F2}" type="parTrans" cxnId="{5AE05E7B-9E15-4032-8089-F3985A4477E5}">
      <dgm:prSet/>
      <dgm:spPr/>
      <dgm:t>
        <a:bodyPr/>
        <a:lstStyle/>
        <a:p>
          <a:endParaRPr lang="en-US"/>
        </a:p>
      </dgm:t>
    </dgm:pt>
    <dgm:pt modelId="{04A08196-FDD5-442F-BEB9-4109453CA72F}" type="sibTrans" cxnId="{5AE05E7B-9E15-4032-8089-F3985A4477E5}">
      <dgm:prSet/>
      <dgm:spPr/>
      <dgm:t>
        <a:bodyPr/>
        <a:lstStyle/>
        <a:p>
          <a:endParaRPr lang="en-US"/>
        </a:p>
      </dgm:t>
    </dgm:pt>
    <dgm:pt modelId="{58412FA1-5287-4C82-9A3D-C8A17D2CFB75}">
      <dgm:prSet phldrT="[Text]"/>
      <dgm:spPr/>
      <dgm:t>
        <a:bodyPr/>
        <a:lstStyle/>
        <a:p>
          <a:r>
            <a:rPr lang="en-US" dirty="0"/>
            <a:t>Successful Rehabilitation to</a:t>
          </a:r>
        </a:p>
        <a:p>
          <a:r>
            <a:rPr lang="en-US" dirty="0"/>
            <a:t>Employee </a:t>
          </a:r>
        </a:p>
        <a:p>
          <a:r>
            <a:rPr lang="en-US" dirty="0"/>
            <a:t>RTW after injury / disability </a:t>
          </a:r>
        </a:p>
      </dgm:t>
    </dgm:pt>
    <dgm:pt modelId="{0C06A69B-A700-4898-A27C-9FB325C13E8A}" type="parTrans" cxnId="{F2BA4F4D-8F5E-4B3D-B94A-C5F6EE9DDD83}">
      <dgm:prSet/>
      <dgm:spPr/>
      <dgm:t>
        <a:bodyPr/>
        <a:lstStyle/>
        <a:p>
          <a:endParaRPr lang="en-US"/>
        </a:p>
      </dgm:t>
    </dgm:pt>
    <dgm:pt modelId="{282F1309-0F84-4C6D-B147-B3B9AC5BA2D0}" type="sibTrans" cxnId="{F2BA4F4D-8F5E-4B3D-B94A-C5F6EE9DDD83}">
      <dgm:prSet/>
      <dgm:spPr/>
      <dgm:t>
        <a:bodyPr/>
        <a:lstStyle/>
        <a:p>
          <a:endParaRPr lang="en-US"/>
        </a:p>
      </dgm:t>
    </dgm:pt>
    <dgm:pt modelId="{E9C1FFB4-C2E4-4243-B477-706B19F452B5}" type="pres">
      <dgm:prSet presAssocID="{FEF16FA8-07E5-43EC-A9F7-ED320D3DAF7A}" presName="Name0" presStyleCnt="0">
        <dgm:presLayoutVars>
          <dgm:dir/>
          <dgm:resizeHandles val="exact"/>
        </dgm:presLayoutVars>
      </dgm:prSet>
      <dgm:spPr/>
      <dgm:t>
        <a:bodyPr/>
        <a:lstStyle/>
        <a:p>
          <a:endParaRPr lang="en-US"/>
        </a:p>
      </dgm:t>
    </dgm:pt>
    <dgm:pt modelId="{A9C2D0CC-758D-4A82-827D-35C9F31C6B8F}" type="pres">
      <dgm:prSet presAssocID="{FEF16FA8-07E5-43EC-A9F7-ED320D3DAF7A}" presName="vNodes" presStyleCnt="0"/>
      <dgm:spPr/>
    </dgm:pt>
    <dgm:pt modelId="{3C20781B-7027-4F62-99DD-CE0FAE7AE267}" type="pres">
      <dgm:prSet presAssocID="{E1DF6DFA-5E16-4BBB-B121-514AA338C92A}" presName="node" presStyleLbl="node1" presStyleIdx="0" presStyleCnt="3">
        <dgm:presLayoutVars>
          <dgm:bulletEnabled val="1"/>
        </dgm:presLayoutVars>
      </dgm:prSet>
      <dgm:spPr/>
      <dgm:t>
        <a:bodyPr/>
        <a:lstStyle/>
        <a:p>
          <a:endParaRPr lang="en-US"/>
        </a:p>
      </dgm:t>
    </dgm:pt>
    <dgm:pt modelId="{8CEAA1BC-24F8-46C5-A35C-ACAFE254EE5D}" type="pres">
      <dgm:prSet presAssocID="{FF04728A-7349-4718-A333-84D7CE7670FF}" presName="spacerT" presStyleCnt="0"/>
      <dgm:spPr/>
    </dgm:pt>
    <dgm:pt modelId="{D479EAE5-A25A-481F-B9C5-40A466EC525C}" type="pres">
      <dgm:prSet presAssocID="{FF04728A-7349-4718-A333-84D7CE7670FF}" presName="sibTrans" presStyleLbl="sibTrans2D1" presStyleIdx="0" presStyleCnt="2"/>
      <dgm:spPr/>
      <dgm:t>
        <a:bodyPr/>
        <a:lstStyle/>
        <a:p>
          <a:endParaRPr lang="en-US"/>
        </a:p>
      </dgm:t>
    </dgm:pt>
    <dgm:pt modelId="{BC81D08A-CBA9-47F6-8F1B-52C0ECC2C180}" type="pres">
      <dgm:prSet presAssocID="{FF04728A-7349-4718-A333-84D7CE7670FF}" presName="spacerB" presStyleCnt="0"/>
      <dgm:spPr/>
    </dgm:pt>
    <dgm:pt modelId="{A14B1ACE-BA5B-4398-9C8E-9B683473D3F5}" type="pres">
      <dgm:prSet presAssocID="{1D304C49-DCF7-4296-8EA1-D5D4A53FDDC7}" presName="node" presStyleLbl="node1" presStyleIdx="1" presStyleCnt="3">
        <dgm:presLayoutVars>
          <dgm:bulletEnabled val="1"/>
        </dgm:presLayoutVars>
      </dgm:prSet>
      <dgm:spPr/>
      <dgm:t>
        <a:bodyPr/>
        <a:lstStyle/>
        <a:p>
          <a:endParaRPr lang="en-US"/>
        </a:p>
      </dgm:t>
    </dgm:pt>
    <dgm:pt modelId="{D8A25503-9A43-405B-B77B-40613DC14EBA}" type="pres">
      <dgm:prSet presAssocID="{FEF16FA8-07E5-43EC-A9F7-ED320D3DAF7A}" presName="sibTransLast" presStyleLbl="sibTrans2D1" presStyleIdx="1" presStyleCnt="2"/>
      <dgm:spPr/>
      <dgm:t>
        <a:bodyPr/>
        <a:lstStyle/>
        <a:p>
          <a:endParaRPr lang="en-US"/>
        </a:p>
      </dgm:t>
    </dgm:pt>
    <dgm:pt modelId="{6933D295-43EF-4CD5-9915-80B9E5ACE0ED}" type="pres">
      <dgm:prSet presAssocID="{FEF16FA8-07E5-43EC-A9F7-ED320D3DAF7A}" presName="connectorText" presStyleLbl="sibTrans2D1" presStyleIdx="1" presStyleCnt="2"/>
      <dgm:spPr/>
      <dgm:t>
        <a:bodyPr/>
        <a:lstStyle/>
        <a:p>
          <a:endParaRPr lang="en-US"/>
        </a:p>
      </dgm:t>
    </dgm:pt>
    <dgm:pt modelId="{03D2FB4A-697A-4B5F-AE70-A530EF39C422}" type="pres">
      <dgm:prSet presAssocID="{FEF16FA8-07E5-43EC-A9F7-ED320D3DAF7A}" presName="lastNode" presStyleLbl="node1" presStyleIdx="2" presStyleCnt="3">
        <dgm:presLayoutVars>
          <dgm:bulletEnabled val="1"/>
        </dgm:presLayoutVars>
      </dgm:prSet>
      <dgm:spPr/>
      <dgm:t>
        <a:bodyPr/>
        <a:lstStyle/>
        <a:p>
          <a:endParaRPr lang="en-US"/>
        </a:p>
      </dgm:t>
    </dgm:pt>
  </dgm:ptLst>
  <dgm:cxnLst>
    <dgm:cxn modelId="{B0F9F90B-850E-458B-9EFB-D2AAFE8FE588}" type="presOf" srcId="{58412FA1-5287-4C82-9A3D-C8A17D2CFB75}" destId="{03D2FB4A-697A-4B5F-AE70-A530EF39C422}" srcOrd="0" destOrd="0" presId="urn:microsoft.com/office/officeart/2005/8/layout/equation2"/>
    <dgm:cxn modelId="{FE7EC5A0-B61D-4D74-A61D-888AB78DD297}" srcId="{FEF16FA8-07E5-43EC-A9F7-ED320D3DAF7A}" destId="{E1DF6DFA-5E16-4BBB-B121-514AA338C92A}" srcOrd="0" destOrd="0" parTransId="{4B896AB2-1032-42E7-9527-658AE0C0276D}" sibTransId="{FF04728A-7349-4718-A333-84D7CE7670FF}"/>
    <dgm:cxn modelId="{3744FE01-E9E1-4F85-86F7-C8D6C5E9EC41}" type="presOf" srcId="{FF04728A-7349-4718-A333-84D7CE7670FF}" destId="{D479EAE5-A25A-481F-B9C5-40A466EC525C}" srcOrd="0" destOrd="0" presId="urn:microsoft.com/office/officeart/2005/8/layout/equation2"/>
    <dgm:cxn modelId="{AA8AB1DF-2209-47F3-9C07-5CDBCC58F989}" type="presOf" srcId="{E1DF6DFA-5E16-4BBB-B121-514AA338C92A}" destId="{3C20781B-7027-4F62-99DD-CE0FAE7AE267}" srcOrd="0" destOrd="0" presId="urn:microsoft.com/office/officeart/2005/8/layout/equation2"/>
    <dgm:cxn modelId="{F6D1262B-D79A-45A4-8331-A6A80A22FE86}" type="presOf" srcId="{1D304C49-DCF7-4296-8EA1-D5D4A53FDDC7}" destId="{A14B1ACE-BA5B-4398-9C8E-9B683473D3F5}" srcOrd="0" destOrd="0" presId="urn:microsoft.com/office/officeart/2005/8/layout/equation2"/>
    <dgm:cxn modelId="{AEC5CFBC-12D2-4CA2-9E4A-5E6D85ADC87B}" type="presOf" srcId="{FEF16FA8-07E5-43EC-A9F7-ED320D3DAF7A}" destId="{E9C1FFB4-C2E4-4243-B477-706B19F452B5}" srcOrd="0" destOrd="0" presId="urn:microsoft.com/office/officeart/2005/8/layout/equation2"/>
    <dgm:cxn modelId="{F2BA4F4D-8F5E-4B3D-B94A-C5F6EE9DDD83}" srcId="{FEF16FA8-07E5-43EC-A9F7-ED320D3DAF7A}" destId="{58412FA1-5287-4C82-9A3D-C8A17D2CFB75}" srcOrd="2" destOrd="0" parTransId="{0C06A69B-A700-4898-A27C-9FB325C13E8A}" sibTransId="{282F1309-0F84-4C6D-B147-B3B9AC5BA2D0}"/>
    <dgm:cxn modelId="{EE8904A5-1C38-4AC9-B989-B23EB5107FAF}" type="presOf" srcId="{04A08196-FDD5-442F-BEB9-4109453CA72F}" destId="{D8A25503-9A43-405B-B77B-40613DC14EBA}" srcOrd="0" destOrd="0" presId="urn:microsoft.com/office/officeart/2005/8/layout/equation2"/>
    <dgm:cxn modelId="{5AE05E7B-9E15-4032-8089-F3985A4477E5}" srcId="{FEF16FA8-07E5-43EC-A9F7-ED320D3DAF7A}" destId="{1D304C49-DCF7-4296-8EA1-D5D4A53FDDC7}" srcOrd="1" destOrd="0" parTransId="{D7E9CC92-CDCA-44E2-A185-35B346BCA3F2}" sibTransId="{04A08196-FDD5-442F-BEB9-4109453CA72F}"/>
    <dgm:cxn modelId="{E8536782-3EC9-4230-895A-20E5D6450EAF}" type="presOf" srcId="{04A08196-FDD5-442F-BEB9-4109453CA72F}" destId="{6933D295-43EF-4CD5-9915-80B9E5ACE0ED}" srcOrd="1" destOrd="0" presId="urn:microsoft.com/office/officeart/2005/8/layout/equation2"/>
    <dgm:cxn modelId="{253D00CA-7EA1-4A7F-B1BB-090816610888}" type="presParOf" srcId="{E9C1FFB4-C2E4-4243-B477-706B19F452B5}" destId="{A9C2D0CC-758D-4A82-827D-35C9F31C6B8F}" srcOrd="0" destOrd="0" presId="urn:microsoft.com/office/officeart/2005/8/layout/equation2"/>
    <dgm:cxn modelId="{1DD37006-FA64-4365-B636-738B4F3BD029}" type="presParOf" srcId="{A9C2D0CC-758D-4A82-827D-35C9F31C6B8F}" destId="{3C20781B-7027-4F62-99DD-CE0FAE7AE267}" srcOrd="0" destOrd="0" presId="urn:microsoft.com/office/officeart/2005/8/layout/equation2"/>
    <dgm:cxn modelId="{C79B6538-FD20-44A2-89CC-13948D5858E1}" type="presParOf" srcId="{A9C2D0CC-758D-4A82-827D-35C9F31C6B8F}" destId="{8CEAA1BC-24F8-46C5-A35C-ACAFE254EE5D}" srcOrd="1" destOrd="0" presId="urn:microsoft.com/office/officeart/2005/8/layout/equation2"/>
    <dgm:cxn modelId="{8D0B967D-987F-4C4D-87EC-1EDEFA3CE008}" type="presParOf" srcId="{A9C2D0CC-758D-4A82-827D-35C9F31C6B8F}" destId="{D479EAE5-A25A-481F-B9C5-40A466EC525C}" srcOrd="2" destOrd="0" presId="urn:microsoft.com/office/officeart/2005/8/layout/equation2"/>
    <dgm:cxn modelId="{EFDD7DD7-85C6-4801-9C2D-E6038DF575DE}" type="presParOf" srcId="{A9C2D0CC-758D-4A82-827D-35C9F31C6B8F}" destId="{BC81D08A-CBA9-47F6-8F1B-52C0ECC2C180}" srcOrd="3" destOrd="0" presId="urn:microsoft.com/office/officeart/2005/8/layout/equation2"/>
    <dgm:cxn modelId="{29EBF240-23AA-43A0-9A24-918D254DF8D8}" type="presParOf" srcId="{A9C2D0CC-758D-4A82-827D-35C9F31C6B8F}" destId="{A14B1ACE-BA5B-4398-9C8E-9B683473D3F5}" srcOrd="4" destOrd="0" presId="urn:microsoft.com/office/officeart/2005/8/layout/equation2"/>
    <dgm:cxn modelId="{917AC1EE-A598-4B24-B825-B038A2524AEE}" type="presParOf" srcId="{E9C1FFB4-C2E4-4243-B477-706B19F452B5}" destId="{D8A25503-9A43-405B-B77B-40613DC14EBA}" srcOrd="1" destOrd="0" presId="urn:microsoft.com/office/officeart/2005/8/layout/equation2"/>
    <dgm:cxn modelId="{3B2E43E3-FB65-4A6D-BD74-8ADF0C11F81A}" type="presParOf" srcId="{D8A25503-9A43-405B-B77B-40613DC14EBA}" destId="{6933D295-43EF-4CD5-9915-80B9E5ACE0ED}" srcOrd="0" destOrd="0" presId="urn:microsoft.com/office/officeart/2005/8/layout/equation2"/>
    <dgm:cxn modelId="{4C69EF14-715C-4934-BB3F-A1ACAD8D7D97}" type="presParOf" srcId="{E9C1FFB4-C2E4-4243-B477-706B19F452B5}" destId="{03D2FB4A-697A-4B5F-AE70-A530EF39C422}"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CD7F95B-1730-40D9-91EC-B05346E62A82}"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A6284C9B-C140-491B-AF37-586A0F8D9A2A}">
      <dgm:prSet phldrT="[Text]"/>
      <dgm:spPr/>
      <dgm:t>
        <a:bodyPr/>
        <a:lstStyle/>
        <a:p>
          <a:r>
            <a:rPr lang="en-US" dirty="0"/>
            <a:t>Strength and endurance</a:t>
          </a:r>
        </a:p>
      </dgm:t>
    </dgm:pt>
    <dgm:pt modelId="{F0FDADC5-4033-4DA8-8616-08A186C2277C}" type="parTrans" cxnId="{0C91A7D8-6F85-4638-A6A1-BA8DCC7726CA}">
      <dgm:prSet/>
      <dgm:spPr/>
      <dgm:t>
        <a:bodyPr/>
        <a:lstStyle/>
        <a:p>
          <a:endParaRPr lang="en-US"/>
        </a:p>
      </dgm:t>
    </dgm:pt>
    <dgm:pt modelId="{195332BB-B882-4BA4-971F-56CEFF4DEEE2}" type="sibTrans" cxnId="{0C91A7D8-6F85-4638-A6A1-BA8DCC7726CA}">
      <dgm:prSet/>
      <dgm:spPr/>
      <dgm:t>
        <a:bodyPr/>
        <a:lstStyle/>
        <a:p>
          <a:endParaRPr lang="en-US"/>
        </a:p>
      </dgm:t>
    </dgm:pt>
    <dgm:pt modelId="{A222907F-371F-4879-9147-C443D4455354}">
      <dgm:prSet phldrT="[Text]"/>
      <dgm:spPr>
        <a:solidFill>
          <a:srgbClr val="FF9900"/>
        </a:solidFill>
      </dgm:spPr>
      <dgm:t>
        <a:bodyPr/>
        <a:lstStyle/>
        <a:p>
          <a:r>
            <a:rPr lang="en-US" dirty="0"/>
            <a:t>Simulation of the critical work demands</a:t>
          </a:r>
        </a:p>
      </dgm:t>
    </dgm:pt>
    <dgm:pt modelId="{2B420F9A-C3F1-4672-BA21-52165CD57AB0}" type="parTrans" cxnId="{B4647525-6BCF-4CF2-9FB4-61833E3DB32C}">
      <dgm:prSet/>
      <dgm:spPr/>
      <dgm:t>
        <a:bodyPr/>
        <a:lstStyle/>
        <a:p>
          <a:endParaRPr lang="en-US"/>
        </a:p>
      </dgm:t>
    </dgm:pt>
    <dgm:pt modelId="{B4FDA83A-530F-4AB0-8428-355426070AB0}" type="sibTrans" cxnId="{B4647525-6BCF-4CF2-9FB4-61833E3DB32C}">
      <dgm:prSet/>
      <dgm:spPr/>
      <dgm:t>
        <a:bodyPr/>
        <a:lstStyle/>
        <a:p>
          <a:endParaRPr lang="en-US"/>
        </a:p>
      </dgm:t>
    </dgm:pt>
    <dgm:pt modelId="{19498DD9-D641-4659-B25C-E2708C8990BE}">
      <dgm:prSet phldrT="[Text]"/>
      <dgm:spPr/>
      <dgm:t>
        <a:bodyPr/>
        <a:lstStyle/>
        <a:p>
          <a:r>
            <a:rPr lang="en-US" dirty="0"/>
            <a:t>Education</a:t>
          </a:r>
        </a:p>
      </dgm:t>
    </dgm:pt>
    <dgm:pt modelId="{B0A1AC9D-3071-4F44-B882-617F43004711}" type="parTrans" cxnId="{AFC6408C-E9E1-43CA-9AA5-AC6661CB1084}">
      <dgm:prSet/>
      <dgm:spPr/>
      <dgm:t>
        <a:bodyPr/>
        <a:lstStyle/>
        <a:p>
          <a:endParaRPr lang="en-US"/>
        </a:p>
      </dgm:t>
    </dgm:pt>
    <dgm:pt modelId="{9202019A-91A2-4CA3-A64E-0D46D5BE7D52}" type="sibTrans" cxnId="{AFC6408C-E9E1-43CA-9AA5-AC6661CB1084}">
      <dgm:prSet/>
      <dgm:spPr/>
      <dgm:t>
        <a:bodyPr/>
        <a:lstStyle/>
        <a:p>
          <a:endParaRPr lang="en-US"/>
        </a:p>
      </dgm:t>
    </dgm:pt>
    <dgm:pt modelId="{20507228-66CE-4F32-AF58-8248E6BAB672}">
      <dgm:prSet phldrT="[Text]"/>
      <dgm:spPr/>
      <dgm:t>
        <a:bodyPr/>
        <a:lstStyle/>
        <a:p>
          <a:r>
            <a:rPr lang="en-US" dirty="0"/>
            <a:t>Assessment</a:t>
          </a:r>
        </a:p>
      </dgm:t>
    </dgm:pt>
    <dgm:pt modelId="{4E20971F-42A9-4B02-9E28-D9B1E6DE22DD}" type="parTrans" cxnId="{E98A77D7-AC84-4767-B6D6-0343A33BFF2A}">
      <dgm:prSet/>
      <dgm:spPr/>
      <dgm:t>
        <a:bodyPr/>
        <a:lstStyle/>
        <a:p>
          <a:endParaRPr lang="en-US"/>
        </a:p>
      </dgm:t>
    </dgm:pt>
    <dgm:pt modelId="{B365C85D-AB4A-4F56-A197-248D577E860B}" type="sibTrans" cxnId="{E98A77D7-AC84-4767-B6D6-0343A33BFF2A}">
      <dgm:prSet/>
      <dgm:spPr/>
      <dgm:t>
        <a:bodyPr/>
        <a:lstStyle/>
        <a:p>
          <a:endParaRPr lang="en-US"/>
        </a:p>
      </dgm:t>
    </dgm:pt>
    <dgm:pt modelId="{F593E319-A383-40E9-87C9-6B1560BEA0FC}">
      <dgm:prSet phldrT="[Text]"/>
      <dgm:spPr>
        <a:solidFill>
          <a:srgbClr val="FF9900"/>
        </a:solidFill>
      </dgm:spPr>
      <dgm:t>
        <a:bodyPr/>
        <a:lstStyle/>
        <a:p>
          <a:r>
            <a:rPr lang="en-US" dirty="0"/>
            <a:t>Evaluation</a:t>
          </a:r>
        </a:p>
      </dgm:t>
    </dgm:pt>
    <dgm:pt modelId="{A885F684-F8DF-4C91-943C-583E9F44700E}" type="parTrans" cxnId="{B54EAC72-5D5D-4B16-B60F-A9FCB1CB3E77}">
      <dgm:prSet/>
      <dgm:spPr/>
      <dgm:t>
        <a:bodyPr/>
        <a:lstStyle/>
        <a:p>
          <a:endParaRPr lang="en-US"/>
        </a:p>
      </dgm:t>
    </dgm:pt>
    <dgm:pt modelId="{D0F6CF52-9159-4B7F-A215-A0C549E6D437}" type="sibTrans" cxnId="{B54EAC72-5D5D-4B16-B60F-A9FCB1CB3E77}">
      <dgm:prSet/>
      <dgm:spPr/>
      <dgm:t>
        <a:bodyPr/>
        <a:lstStyle/>
        <a:p>
          <a:endParaRPr lang="en-US"/>
        </a:p>
      </dgm:t>
    </dgm:pt>
    <dgm:pt modelId="{596A1F57-F42D-4F1B-8920-26BB7A6FBEAF}" type="pres">
      <dgm:prSet presAssocID="{FCD7F95B-1730-40D9-91EC-B05346E62A82}" presName="diagram" presStyleCnt="0">
        <dgm:presLayoutVars>
          <dgm:dir/>
          <dgm:resizeHandles val="exact"/>
        </dgm:presLayoutVars>
      </dgm:prSet>
      <dgm:spPr/>
      <dgm:t>
        <a:bodyPr/>
        <a:lstStyle/>
        <a:p>
          <a:endParaRPr lang="en-US"/>
        </a:p>
      </dgm:t>
    </dgm:pt>
    <dgm:pt modelId="{C935F783-33AF-42A1-9520-8C5685D66320}" type="pres">
      <dgm:prSet presAssocID="{A6284C9B-C140-491B-AF37-586A0F8D9A2A}" presName="node" presStyleLbl="node1" presStyleIdx="0" presStyleCnt="5">
        <dgm:presLayoutVars>
          <dgm:bulletEnabled val="1"/>
        </dgm:presLayoutVars>
      </dgm:prSet>
      <dgm:spPr/>
      <dgm:t>
        <a:bodyPr/>
        <a:lstStyle/>
        <a:p>
          <a:endParaRPr lang="en-US"/>
        </a:p>
      </dgm:t>
    </dgm:pt>
    <dgm:pt modelId="{7D8420C0-8406-495B-8B7B-C3A558ED2BA5}" type="pres">
      <dgm:prSet presAssocID="{195332BB-B882-4BA4-971F-56CEFF4DEEE2}" presName="sibTrans" presStyleCnt="0"/>
      <dgm:spPr/>
    </dgm:pt>
    <dgm:pt modelId="{B0AB4FF2-F3CE-4E6A-9680-43F329B0012D}" type="pres">
      <dgm:prSet presAssocID="{A222907F-371F-4879-9147-C443D4455354}" presName="node" presStyleLbl="node1" presStyleIdx="1" presStyleCnt="5">
        <dgm:presLayoutVars>
          <dgm:bulletEnabled val="1"/>
        </dgm:presLayoutVars>
      </dgm:prSet>
      <dgm:spPr/>
      <dgm:t>
        <a:bodyPr/>
        <a:lstStyle/>
        <a:p>
          <a:endParaRPr lang="en-US"/>
        </a:p>
      </dgm:t>
    </dgm:pt>
    <dgm:pt modelId="{70991DA9-2519-4E1B-A783-C99EAF26BD54}" type="pres">
      <dgm:prSet presAssocID="{B4FDA83A-530F-4AB0-8428-355426070AB0}" presName="sibTrans" presStyleCnt="0"/>
      <dgm:spPr/>
    </dgm:pt>
    <dgm:pt modelId="{D85AEEEE-71E1-4C09-9E45-FF7FEA9929D3}" type="pres">
      <dgm:prSet presAssocID="{19498DD9-D641-4659-B25C-E2708C8990BE}" presName="node" presStyleLbl="node1" presStyleIdx="2" presStyleCnt="5">
        <dgm:presLayoutVars>
          <dgm:bulletEnabled val="1"/>
        </dgm:presLayoutVars>
      </dgm:prSet>
      <dgm:spPr/>
      <dgm:t>
        <a:bodyPr/>
        <a:lstStyle/>
        <a:p>
          <a:endParaRPr lang="en-US"/>
        </a:p>
      </dgm:t>
    </dgm:pt>
    <dgm:pt modelId="{24DD9AA1-4882-4EB5-BED1-C3B80BD980A2}" type="pres">
      <dgm:prSet presAssocID="{9202019A-91A2-4CA3-A64E-0D46D5BE7D52}" presName="sibTrans" presStyleCnt="0"/>
      <dgm:spPr/>
    </dgm:pt>
    <dgm:pt modelId="{BEEF78AB-DE6B-47FF-956A-721E52FBF545}" type="pres">
      <dgm:prSet presAssocID="{20507228-66CE-4F32-AF58-8248E6BAB672}" presName="node" presStyleLbl="node1" presStyleIdx="3" presStyleCnt="5">
        <dgm:presLayoutVars>
          <dgm:bulletEnabled val="1"/>
        </dgm:presLayoutVars>
      </dgm:prSet>
      <dgm:spPr/>
      <dgm:t>
        <a:bodyPr/>
        <a:lstStyle/>
        <a:p>
          <a:endParaRPr lang="en-US"/>
        </a:p>
      </dgm:t>
    </dgm:pt>
    <dgm:pt modelId="{0C4FCED4-8BE8-48A4-B053-A049D0A89552}" type="pres">
      <dgm:prSet presAssocID="{B365C85D-AB4A-4F56-A197-248D577E860B}" presName="sibTrans" presStyleCnt="0"/>
      <dgm:spPr/>
    </dgm:pt>
    <dgm:pt modelId="{3D098247-9C60-4DF1-A826-00C02D1DE9CD}" type="pres">
      <dgm:prSet presAssocID="{F593E319-A383-40E9-87C9-6B1560BEA0FC}" presName="node" presStyleLbl="node1" presStyleIdx="4" presStyleCnt="5">
        <dgm:presLayoutVars>
          <dgm:bulletEnabled val="1"/>
        </dgm:presLayoutVars>
      </dgm:prSet>
      <dgm:spPr/>
      <dgm:t>
        <a:bodyPr/>
        <a:lstStyle/>
        <a:p>
          <a:endParaRPr lang="en-US"/>
        </a:p>
      </dgm:t>
    </dgm:pt>
  </dgm:ptLst>
  <dgm:cxnLst>
    <dgm:cxn modelId="{0C91A7D8-6F85-4638-A6A1-BA8DCC7726CA}" srcId="{FCD7F95B-1730-40D9-91EC-B05346E62A82}" destId="{A6284C9B-C140-491B-AF37-586A0F8D9A2A}" srcOrd="0" destOrd="0" parTransId="{F0FDADC5-4033-4DA8-8616-08A186C2277C}" sibTransId="{195332BB-B882-4BA4-971F-56CEFF4DEEE2}"/>
    <dgm:cxn modelId="{FF415844-9318-4657-B75E-952DAA664951}" type="presOf" srcId="{FCD7F95B-1730-40D9-91EC-B05346E62A82}" destId="{596A1F57-F42D-4F1B-8920-26BB7A6FBEAF}" srcOrd="0" destOrd="0" presId="urn:microsoft.com/office/officeart/2005/8/layout/default#1"/>
    <dgm:cxn modelId="{B4647525-6BCF-4CF2-9FB4-61833E3DB32C}" srcId="{FCD7F95B-1730-40D9-91EC-B05346E62A82}" destId="{A222907F-371F-4879-9147-C443D4455354}" srcOrd="1" destOrd="0" parTransId="{2B420F9A-C3F1-4672-BA21-52165CD57AB0}" sibTransId="{B4FDA83A-530F-4AB0-8428-355426070AB0}"/>
    <dgm:cxn modelId="{AFC6408C-E9E1-43CA-9AA5-AC6661CB1084}" srcId="{FCD7F95B-1730-40D9-91EC-B05346E62A82}" destId="{19498DD9-D641-4659-B25C-E2708C8990BE}" srcOrd="2" destOrd="0" parTransId="{B0A1AC9D-3071-4F44-B882-617F43004711}" sibTransId="{9202019A-91A2-4CA3-A64E-0D46D5BE7D52}"/>
    <dgm:cxn modelId="{4C169251-2042-46C9-BDD7-DA3F1F05F39D}" type="presOf" srcId="{20507228-66CE-4F32-AF58-8248E6BAB672}" destId="{BEEF78AB-DE6B-47FF-956A-721E52FBF545}" srcOrd="0" destOrd="0" presId="urn:microsoft.com/office/officeart/2005/8/layout/default#1"/>
    <dgm:cxn modelId="{E98A77D7-AC84-4767-B6D6-0343A33BFF2A}" srcId="{FCD7F95B-1730-40D9-91EC-B05346E62A82}" destId="{20507228-66CE-4F32-AF58-8248E6BAB672}" srcOrd="3" destOrd="0" parTransId="{4E20971F-42A9-4B02-9E28-D9B1E6DE22DD}" sibTransId="{B365C85D-AB4A-4F56-A197-248D577E860B}"/>
    <dgm:cxn modelId="{B54EAC72-5D5D-4B16-B60F-A9FCB1CB3E77}" srcId="{FCD7F95B-1730-40D9-91EC-B05346E62A82}" destId="{F593E319-A383-40E9-87C9-6B1560BEA0FC}" srcOrd="4" destOrd="0" parTransId="{A885F684-F8DF-4C91-943C-583E9F44700E}" sibTransId="{D0F6CF52-9159-4B7F-A215-A0C549E6D437}"/>
    <dgm:cxn modelId="{43C27063-A3A1-4378-B1B5-A03867784D2B}" type="presOf" srcId="{19498DD9-D641-4659-B25C-E2708C8990BE}" destId="{D85AEEEE-71E1-4C09-9E45-FF7FEA9929D3}" srcOrd="0" destOrd="0" presId="urn:microsoft.com/office/officeart/2005/8/layout/default#1"/>
    <dgm:cxn modelId="{8EF4E666-A3C8-4CC8-9414-3F7313B95926}" type="presOf" srcId="{A6284C9B-C140-491B-AF37-586A0F8D9A2A}" destId="{C935F783-33AF-42A1-9520-8C5685D66320}" srcOrd="0" destOrd="0" presId="urn:microsoft.com/office/officeart/2005/8/layout/default#1"/>
    <dgm:cxn modelId="{6AB290B2-B71B-4B47-82D5-F651B80B2254}" type="presOf" srcId="{A222907F-371F-4879-9147-C443D4455354}" destId="{B0AB4FF2-F3CE-4E6A-9680-43F329B0012D}" srcOrd="0" destOrd="0" presId="urn:microsoft.com/office/officeart/2005/8/layout/default#1"/>
    <dgm:cxn modelId="{31A4E85B-6A1A-4ADE-9E2C-0E9754C4FF81}" type="presOf" srcId="{F593E319-A383-40E9-87C9-6B1560BEA0FC}" destId="{3D098247-9C60-4DF1-A826-00C02D1DE9CD}" srcOrd="0" destOrd="0" presId="urn:microsoft.com/office/officeart/2005/8/layout/default#1"/>
    <dgm:cxn modelId="{9F28E9EF-BF35-44B7-9635-E18F9E929D44}" type="presParOf" srcId="{596A1F57-F42D-4F1B-8920-26BB7A6FBEAF}" destId="{C935F783-33AF-42A1-9520-8C5685D66320}" srcOrd="0" destOrd="0" presId="urn:microsoft.com/office/officeart/2005/8/layout/default#1"/>
    <dgm:cxn modelId="{D920C1A4-06FE-4ACF-80D9-CEBBBD2FA306}" type="presParOf" srcId="{596A1F57-F42D-4F1B-8920-26BB7A6FBEAF}" destId="{7D8420C0-8406-495B-8B7B-C3A558ED2BA5}" srcOrd="1" destOrd="0" presId="urn:microsoft.com/office/officeart/2005/8/layout/default#1"/>
    <dgm:cxn modelId="{53A0C4A6-F447-428E-B483-237059F515E7}" type="presParOf" srcId="{596A1F57-F42D-4F1B-8920-26BB7A6FBEAF}" destId="{B0AB4FF2-F3CE-4E6A-9680-43F329B0012D}" srcOrd="2" destOrd="0" presId="urn:microsoft.com/office/officeart/2005/8/layout/default#1"/>
    <dgm:cxn modelId="{9B0E5E86-42DF-48F1-B366-893BED6FCB52}" type="presParOf" srcId="{596A1F57-F42D-4F1B-8920-26BB7A6FBEAF}" destId="{70991DA9-2519-4E1B-A783-C99EAF26BD54}" srcOrd="3" destOrd="0" presId="urn:microsoft.com/office/officeart/2005/8/layout/default#1"/>
    <dgm:cxn modelId="{C205BD9D-0D67-48F0-9F31-F6896DC0E05E}" type="presParOf" srcId="{596A1F57-F42D-4F1B-8920-26BB7A6FBEAF}" destId="{D85AEEEE-71E1-4C09-9E45-FF7FEA9929D3}" srcOrd="4" destOrd="0" presId="urn:microsoft.com/office/officeart/2005/8/layout/default#1"/>
    <dgm:cxn modelId="{BDDB9A38-18BD-4A94-83DE-DC5F489FEA27}" type="presParOf" srcId="{596A1F57-F42D-4F1B-8920-26BB7A6FBEAF}" destId="{24DD9AA1-4882-4EB5-BED1-C3B80BD980A2}" srcOrd="5" destOrd="0" presId="urn:microsoft.com/office/officeart/2005/8/layout/default#1"/>
    <dgm:cxn modelId="{1EDF080F-DE4D-4045-A291-25C2BCF2EE88}" type="presParOf" srcId="{596A1F57-F42D-4F1B-8920-26BB7A6FBEAF}" destId="{BEEF78AB-DE6B-47FF-956A-721E52FBF545}" srcOrd="6" destOrd="0" presId="urn:microsoft.com/office/officeart/2005/8/layout/default#1"/>
    <dgm:cxn modelId="{8EAF6114-7953-4D6A-8221-F5BB54FD0052}" type="presParOf" srcId="{596A1F57-F42D-4F1B-8920-26BB7A6FBEAF}" destId="{0C4FCED4-8BE8-48A4-B053-A049D0A89552}" srcOrd="7" destOrd="0" presId="urn:microsoft.com/office/officeart/2005/8/layout/default#1"/>
    <dgm:cxn modelId="{B10848EB-D994-4165-AE5D-30709D18934C}" type="presParOf" srcId="{596A1F57-F42D-4F1B-8920-26BB7A6FBEAF}" destId="{3D098247-9C60-4DF1-A826-00C02D1DE9CD}"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07D02-ADA0-4312-93C4-3170044D032C}">
      <dsp:nvSpPr>
        <dsp:cNvPr id="0" name=""/>
        <dsp:cNvSpPr/>
      </dsp:nvSpPr>
      <dsp:spPr>
        <a:xfrm>
          <a:off x="3548" y="1563539"/>
          <a:ext cx="2281200" cy="136872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t>Employee</a:t>
          </a:r>
        </a:p>
      </dsp:txBody>
      <dsp:txXfrm>
        <a:off x="3548" y="1563539"/>
        <a:ext cx="2281200" cy="1368720"/>
      </dsp:txXfrm>
    </dsp:sp>
    <dsp:sp modelId="{A0859011-A053-4D4A-9A01-707329729FD7}">
      <dsp:nvSpPr>
        <dsp:cNvPr id="0" name=""/>
        <dsp:cNvSpPr/>
      </dsp:nvSpPr>
      <dsp:spPr>
        <a:xfrm>
          <a:off x="2270527" y="1965031"/>
          <a:ext cx="968297" cy="5657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2">
                  <a:lumMod val="25000"/>
                </a:schemeClr>
              </a:solidFill>
            </a:rPr>
            <a:t>Injury</a:t>
          </a:r>
        </a:p>
      </dsp:txBody>
      <dsp:txXfrm>
        <a:off x="2270527" y="1965031"/>
        <a:ext cx="968297" cy="565737"/>
      </dsp:txXfrm>
    </dsp:sp>
    <dsp:sp modelId="{AF1BC8A7-E797-4C7B-AE2A-147FCD3362A0}">
      <dsp:nvSpPr>
        <dsp:cNvPr id="0" name=""/>
        <dsp:cNvSpPr/>
      </dsp:nvSpPr>
      <dsp:spPr>
        <a:xfrm>
          <a:off x="3197228" y="1752601"/>
          <a:ext cx="1758942" cy="99059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a:t>Treatment</a:t>
          </a:r>
          <a:r>
            <a:rPr lang="en-US" sz="2700" kern="1200"/>
            <a:t> </a:t>
          </a:r>
          <a:endParaRPr lang="en-US" sz="2700" kern="1200" dirty="0"/>
        </a:p>
      </dsp:txBody>
      <dsp:txXfrm>
        <a:off x="3197228" y="1752601"/>
        <a:ext cx="1758942" cy="990597"/>
      </dsp:txXfrm>
    </dsp:sp>
    <dsp:sp modelId="{A2D53E98-C850-40A2-9FC7-3C997B508A78}">
      <dsp:nvSpPr>
        <dsp:cNvPr id="0" name=""/>
        <dsp:cNvSpPr/>
      </dsp:nvSpPr>
      <dsp:spPr>
        <a:xfrm>
          <a:off x="5026025" y="2057401"/>
          <a:ext cx="800144" cy="3809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026025" y="2057401"/>
        <a:ext cx="800144" cy="380996"/>
      </dsp:txXfrm>
    </dsp:sp>
    <dsp:sp modelId="{028ADE86-B7DD-4F7B-ABF0-919CF73B99EA}">
      <dsp:nvSpPr>
        <dsp:cNvPr id="0" name=""/>
        <dsp:cNvSpPr/>
      </dsp:nvSpPr>
      <dsp:spPr>
        <a:xfrm>
          <a:off x="5868651" y="1563539"/>
          <a:ext cx="2281200" cy="136872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Rehabilitation</a:t>
          </a:r>
        </a:p>
        <a:p>
          <a:pPr marL="0" lvl="0" indent="0" algn="ctr" defTabSz="1200150">
            <a:lnSpc>
              <a:spcPct val="90000"/>
            </a:lnSpc>
            <a:spcBef>
              <a:spcPct val="0"/>
            </a:spcBef>
            <a:spcAft>
              <a:spcPct val="35000"/>
            </a:spcAft>
            <a:buNone/>
          </a:pPr>
          <a:r>
            <a:rPr lang="en-US" sz="2700" b="1" kern="1200" dirty="0"/>
            <a:t>(Medical)</a:t>
          </a:r>
          <a:r>
            <a:rPr lang="en-US" sz="2700" kern="1200" dirty="0"/>
            <a:t> </a:t>
          </a:r>
        </a:p>
      </dsp:txBody>
      <dsp:txXfrm>
        <a:off x="5868651" y="1563539"/>
        <a:ext cx="2281200" cy="1368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536F1-BBC3-4351-8EAA-C400F5A56FA6}">
      <dsp:nvSpPr>
        <dsp:cNvPr id="0" name=""/>
        <dsp:cNvSpPr/>
      </dsp:nvSpPr>
      <dsp:spPr>
        <a:xfrm>
          <a:off x="0" y="419399"/>
          <a:ext cx="8153400" cy="579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E9475E-EE07-4CC6-A298-41958BC69742}">
      <dsp:nvSpPr>
        <dsp:cNvPr id="0" name=""/>
        <dsp:cNvSpPr/>
      </dsp:nvSpPr>
      <dsp:spPr>
        <a:xfrm>
          <a:off x="407670" y="79919"/>
          <a:ext cx="5707380" cy="678960"/>
        </a:xfrm>
        <a:prstGeom prst="roundRect">
          <a:avLst/>
        </a:prstGeom>
        <a:solidFill>
          <a:srgbClr val="FF99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marL="0" lvl="0" indent="0" algn="l" defTabSz="1022350">
            <a:lnSpc>
              <a:spcPct val="90000"/>
            </a:lnSpc>
            <a:spcBef>
              <a:spcPct val="0"/>
            </a:spcBef>
            <a:spcAft>
              <a:spcPct val="35000"/>
            </a:spcAft>
            <a:buNone/>
          </a:pPr>
          <a:r>
            <a:rPr lang="en-US" sz="2300" kern="1200" dirty="0"/>
            <a:t>EMPLOYEE</a:t>
          </a:r>
        </a:p>
      </dsp:txBody>
      <dsp:txXfrm>
        <a:off x="407670" y="79919"/>
        <a:ext cx="5707380" cy="678960"/>
      </dsp:txXfrm>
    </dsp:sp>
    <dsp:sp modelId="{DA62BDAB-0743-4997-A32A-791463A13E4E}">
      <dsp:nvSpPr>
        <dsp:cNvPr id="0" name=""/>
        <dsp:cNvSpPr/>
      </dsp:nvSpPr>
      <dsp:spPr>
        <a:xfrm>
          <a:off x="0" y="1462679"/>
          <a:ext cx="8153400" cy="579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3D1D55-B860-477A-A382-7FF11E4515A4}">
      <dsp:nvSpPr>
        <dsp:cNvPr id="0" name=""/>
        <dsp:cNvSpPr/>
      </dsp:nvSpPr>
      <dsp:spPr>
        <a:xfrm>
          <a:off x="407670" y="1123199"/>
          <a:ext cx="5707380" cy="678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marL="0" lvl="0" indent="0" algn="l" defTabSz="1022350">
            <a:lnSpc>
              <a:spcPct val="90000"/>
            </a:lnSpc>
            <a:spcBef>
              <a:spcPct val="0"/>
            </a:spcBef>
            <a:spcAft>
              <a:spcPct val="35000"/>
            </a:spcAft>
            <a:buNone/>
          </a:pPr>
          <a:r>
            <a:rPr lang="en-US" sz="2300" kern="1200" dirty="0"/>
            <a:t>INJURED / DISABLED</a:t>
          </a:r>
        </a:p>
      </dsp:txBody>
      <dsp:txXfrm>
        <a:off x="407670" y="1123199"/>
        <a:ext cx="5707380" cy="678960"/>
      </dsp:txXfrm>
    </dsp:sp>
    <dsp:sp modelId="{C0BA0A94-65F0-4502-BBA8-E15D0951FD36}">
      <dsp:nvSpPr>
        <dsp:cNvPr id="0" name=""/>
        <dsp:cNvSpPr/>
      </dsp:nvSpPr>
      <dsp:spPr>
        <a:xfrm>
          <a:off x="0" y="3836280"/>
          <a:ext cx="8153400" cy="5796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63BD7E-4658-4A3F-AF8E-894C0A48E151}">
      <dsp:nvSpPr>
        <dsp:cNvPr id="0" name=""/>
        <dsp:cNvSpPr/>
      </dsp:nvSpPr>
      <dsp:spPr>
        <a:xfrm>
          <a:off x="407271" y="2166479"/>
          <a:ext cx="7345694" cy="2009280"/>
        </a:xfrm>
        <a:prstGeom prst="roundRect">
          <a:avLst/>
        </a:prstGeom>
        <a:solidFill>
          <a:srgbClr val="FF99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marL="0" lvl="0" indent="0" algn="l" defTabSz="1066800">
            <a:lnSpc>
              <a:spcPct val="90000"/>
            </a:lnSpc>
            <a:spcBef>
              <a:spcPct val="0"/>
            </a:spcBef>
            <a:spcAft>
              <a:spcPct val="35000"/>
            </a:spcAft>
            <a:buNone/>
          </a:pPr>
          <a:endParaRPr lang="en-US" sz="2400" kern="1200" dirty="0"/>
        </a:p>
        <a:p>
          <a:pPr marL="0" lvl="0" indent="0" algn="l" defTabSz="1066800">
            <a:lnSpc>
              <a:spcPct val="90000"/>
            </a:lnSpc>
            <a:spcBef>
              <a:spcPct val="0"/>
            </a:spcBef>
            <a:spcAft>
              <a:spcPct val="35000"/>
            </a:spcAft>
            <a:buNone/>
          </a:pPr>
          <a:r>
            <a:rPr lang="en-US" sz="2400" kern="1200" dirty="0"/>
            <a:t>Forced to stay at home due to disability - HANDICAP</a:t>
          </a:r>
        </a:p>
        <a:p>
          <a:pPr marL="0" lvl="0" indent="0" algn="l" defTabSz="1066800">
            <a:lnSpc>
              <a:spcPct val="90000"/>
            </a:lnSpc>
            <a:spcBef>
              <a:spcPct val="0"/>
            </a:spcBef>
            <a:spcAft>
              <a:spcPct val="35000"/>
            </a:spcAft>
            <a:buNone/>
          </a:pPr>
          <a:r>
            <a:rPr lang="en-US" sz="2400" kern="1200" dirty="0"/>
            <a:t>RTW – Shifted to some other department</a:t>
          </a:r>
        </a:p>
        <a:p>
          <a:pPr marL="0" lvl="0" indent="0" algn="l" defTabSz="1066800">
            <a:lnSpc>
              <a:spcPct val="90000"/>
            </a:lnSpc>
            <a:spcBef>
              <a:spcPct val="0"/>
            </a:spcBef>
            <a:spcAft>
              <a:spcPct val="35000"/>
            </a:spcAft>
            <a:buNone/>
          </a:pPr>
          <a:r>
            <a:rPr lang="en-US" sz="2400" kern="1200" dirty="0"/>
            <a:t>RTW – Same department,  decreased efficiency</a:t>
          </a:r>
        </a:p>
        <a:p>
          <a:pPr marL="0" lvl="0" indent="0" algn="l" defTabSz="1066800">
            <a:lnSpc>
              <a:spcPct val="90000"/>
            </a:lnSpc>
            <a:spcBef>
              <a:spcPct val="0"/>
            </a:spcBef>
            <a:spcAft>
              <a:spcPct val="35000"/>
            </a:spcAft>
            <a:buNone/>
          </a:pPr>
          <a:r>
            <a:rPr lang="en-US" sz="2400" kern="1200" dirty="0"/>
            <a:t>Take some other employment / business – Philanthropy </a:t>
          </a:r>
        </a:p>
        <a:p>
          <a:pPr marL="0" lvl="0" indent="0" algn="l" defTabSz="1066800">
            <a:lnSpc>
              <a:spcPct val="90000"/>
            </a:lnSpc>
            <a:spcBef>
              <a:spcPct val="0"/>
            </a:spcBef>
            <a:spcAft>
              <a:spcPct val="35000"/>
            </a:spcAft>
            <a:buNone/>
          </a:pPr>
          <a:endParaRPr lang="en-US" sz="2400" kern="1200" dirty="0"/>
        </a:p>
      </dsp:txBody>
      <dsp:txXfrm>
        <a:off x="407271" y="2166479"/>
        <a:ext cx="7345694" cy="20092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92F84-EB9E-465F-9433-7261E81AC054}">
      <dsp:nvSpPr>
        <dsp:cNvPr id="0" name=""/>
        <dsp:cNvSpPr/>
      </dsp:nvSpPr>
      <dsp:spPr>
        <a:xfrm>
          <a:off x="3261359" y="0"/>
          <a:ext cx="4892040" cy="2140334"/>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285750" lvl="1" indent="-285750" algn="l" defTabSz="1733550">
            <a:lnSpc>
              <a:spcPct val="90000"/>
            </a:lnSpc>
            <a:spcBef>
              <a:spcPct val="0"/>
            </a:spcBef>
            <a:spcAft>
              <a:spcPct val="15000"/>
            </a:spcAft>
            <a:buChar char="•"/>
          </a:pPr>
          <a:r>
            <a:rPr lang="en-US" sz="3900" kern="1200" dirty="0"/>
            <a:t>Institution </a:t>
          </a:r>
        </a:p>
        <a:p>
          <a:pPr marL="285750" lvl="1" indent="-285750" algn="l" defTabSz="1733550">
            <a:lnSpc>
              <a:spcPct val="90000"/>
            </a:lnSpc>
            <a:spcBef>
              <a:spcPct val="0"/>
            </a:spcBef>
            <a:spcAft>
              <a:spcPct val="15000"/>
            </a:spcAft>
            <a:buChar char="•"/>
          </a:pPr>
          <a:r>
            <a:rPr lang="en-US" sz="3900" kern="1200" dirty="0"/>
            <a:t>Clinic</a:t>
          </a:r>
        </a:p>
      </dsp:txBody>
      <dsp:txXfrm>
        <a:off x="3261359" y="0"/>
        <a:ext cx="4892040" cy="2140334"/>
      </dsp:txXfrm>
    </dsp:sp>
    <dsp:sp modelId="{5D6EF1B7-439A-4B41-B38F-619BDEDD9D6A}">
      <dsp:nvSpPr>
        <dsp:cNvPr id="0" name=""/>
        <dsp:cNvSpPr/>
      </dsp:nvSpPr>
      <dsp:spPr>
        <a:xfrm>
          <a:off x="0" y="548"/>
          <a:ext cx="3261360" cy="214033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US" sz="4200" kern="1200" dirty="0"/>
            <a:t>Medical</a:t>
          </a:r>
        </a:p>
      </dsp:txBody>
      <dsp:txXfrm>
        <a:off x="0" y="548"/>
        <a:ext cx="3261360" cy="2140334"/>
      </dsp:txXfrm>
    </dsp:sp>
    <dsp:sp modelId="{55D06CF0-E0F1-4C5D-8AC8-49ED84C3A50B}">
      <dsp:nvSpPr>
        <dsp:cNvPr id="0" name=""/>
        <dsp:cNvSpPr/>
      </dsp:nvSpPr>
      <dsp:spPr>
        <a:xfrm>
          <a:off x="3261359" y="2354916"/>
          <a:ext cx="4892040" cy="2140334"/>
        </a:xfrm>
        <a:prstGeom prst="rightArrow">
          <a:avLst>
            <a:gd name="adj1" fmla="val 75000"/>
            <a:gd name="adj2" fmla="val 50000"/>
          </a:avLst>
        </a:prstGeom>
        <a:solidFill>
          <a:srgbClr val="FF9900">
            <a:alpha val="90000"/>
          </a:srgb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285750" lvl="1" indent="-285750" algn="l" defTabSz="1733550">
            <a:lnSpc>
              <a:spcPct val="90000"/>
            </a:lnSpc>
            <a:spcBef>
              <a:spcPct val="0"/>
            </a:spcBef>
            <a:spcAft>
              <a:spcPct val="15000"/>
            </a:spcAft>
            <a:buChar char="•"/>
          </a:pPr>
          <a:r>
            <a:rPr lang="en-US" sz="3900" kern="1200" dirty="0"/>
            <a:t>Home based</a:t>
          </a:r>
        </a:p>
        <a:p>
          <a:pPr marL="285750" lvl="1" indent="-285750" algn="l" defTabSz="1733550">
            <a:lnSpc>
              <a:spcPct val="90000"/>
            </a:lnSpc>
            <a:spcBef>
              <a:spcPct val="0"/>
            </a:spcBef>
            <a:spcAft>
              <a:spcPct val="15000"/>
            </a:spcAft>
            <a:buChar char="•"/>
          </a:pPr>
          <a:r>
            <a:rPr lang="en-US" sz="3900" kern="1200" dirty="0"/>
            <a:t>Society / Community based</a:t>
          </a:r>
        </a:p>
      </dsp:txBody>
      <dsp:txXfrm>
        <a:off x="3261359" y="2354916"/>
        <a:ext cx="4892040" cy="2140334"/>
      </dsp:txXfrm>
    </dsp:sp>
    <dsp:sp modelId="{5C222B57-A3F8-4999-8549-EBF9B5C5A8DF}">
      <dsp:nvSpPr>
        <dsp:cNvPr id="0" name=""/>
        <dsp:cNvSpPr/>
      </dsp:nvSpPr>
      <dsp:spPr>
        <a:xfrm>
          <a:off x="0" y="2354916"/>
          <a:ext cx="3261360" cy="2140334"/>
        </a:xfrm>
        <a:prstGeom prst="roundRect">
          <a:avLst/>
        </a:prstGeom>
        <a:solidFill>
          <a:srgbClr val="FF99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endParaRPr lang="en-US" sz="4200" kern="1200" dirty="0"/>
        </a:p>
        <a:p>
          <a:pPr marL="0" lvl="0" indent="0" algn="ctr" defTabSz="1866900">
            <a:lnSpc>
              <a:spcPct val="90000"/>
            </a:lnSpc>
            <a:spcBef>
              <a:spcPct val="0"/>
            </a:spcBef>
            <a:spcAft>
              <a:spcPct val="35000"/>
            </a:spcAft>
            <a:buNone/>
          </a:pPr>
          <a:r>
            <a:rPr lang="en-US" sz="4200" kern="1200" dirty="0"/>
            <a:t>Community	</a:t>
          </a:r>
        </a:p>
      </dsp:txBody>
      <dsp:txXfrm>
        <a:off x="0" y="2354916"/>
        <a:ext cx="3261360" cy="21403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DD687-6E4D-439E-85A9-6A83DB3AA00C}">
      <dsp:nvSpPr>
        <dsp:cNvPr id="0" name=""/>
        <dsp:cNvSpPr/>
      </dsp:nvSpPr>
      <dsp:spPr>
        <a:xfrm>
          <a:off x="3851909" y="2023110"/>
          <a:ext cx="2472690" cy="2472690"/>
        </a:xfrm>
        <a:prstGeom prst="gear9">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b="1" kern="1200" dirty="0"/>
            <a:t>Are we focusing on Employment</a:t>
          </a:r>
        </a:p>
        <a:p>
          <a:pPr marL="0" lvl="0" indent="0" algn="ctr" defTabSz="844550">
            <a:lnSpc>
              <a:spcPct val="90000"/>
            </a:lnSpc>
            <a:spcBef>
              <a:spcPct val="0"/>
            </a:spcBef>
            <a:spcAft>
              <a:spcPct val="35000"/>
            </a:spcAft>
            <a:buNone/>
          </a:pPr>
          <a:r>
            <a:rPr lang="en-US" sz="1900" b="1" kern="1200" dirty="0"/>
            <a:t>Rehabilitation</a:t>
          </a:r>
        </a:p>
      </dsp:txBody>
      <dsp:txXfrm>
        <a:off x="4349030" y="2602326"/>
        <a:ext cx="1478448" cy="1271014"/>
      </dsp:txXfrm>
    </dsp:sp>
    <dsp:sp modelId="{C20EA4BB-4067-4625-8506-E14AC3BD808C}">
      <dsp:nvSpPr>
        <dsp:cNvPr id="0" name=""/>
        <dsp:cNvSpPr/>
      </dsp:nvSpPr>
      <dsp:spPr>
        <a:xfrm>
          <a:off x="2413253" y="1438656"/>
          <a:ext cx="1798320" cy="1798320"/>
        </a:xfrm>
        <a:prstGeom prst="gear6">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Community</a:t>
          </a:r>
        </a:p>
      </dsp:txBody>
      <dsp:txXfrm>
        <a:off x="2865985" y="1894125"/>
        <a:ext cx="892856" cy="887382"/>
      </dsp:txXfrm>
    </dsp:sp>
    <dsp:sp modelId="{92998455-0756-4C96-B2E2-3229EECF2881}">
      <dsp:nvSpPr>
        <dsp:cNvPr id="0" name=""/>
        <dsp:cNvSpPr/>
      </dsp:nvSpPr>
      <dsp:spPr>
        <a:xfrm rot="20700000">
          <a:off x="3420496" y="197998"/>
          <a:ext cx="1761986" cy="1761986"/>
        </a:xfrm>
        <a:prstGeom prst="gear6">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Medical</a:t>
          </a:r>
        </a:p>
      </dsp:txBody>
      <dsp:txXfrm rot="-20700000">
        <a:off x="3806952" y="584453"/>
        <a:ext cx="989076" cy="989076"/>
      </dsp:txXfrm>
    </dsp:sp>
    <dsp:sp modelId="{F4C16569-A29E-4282-808C-5FEDBD03CEDD}">
      <dsp:nvSpPr>
        <dsp:cNvPr id="0" name=""/>
        <dsp:cNvSpPr/>
      </dsp:nvSpPr>
      <dsp:spPr>
        <a:xfrm>
          <a:off x="3665096" y="1648095"/>
          <a:ext cx="3165043" cy="3165043"/>
        </a:xfrm>
        <a:prstGeom prst="circularArrow">
          <a:avLst>
            <a:gd name="adj1" fmla="val 4687"/>
            <a:gd name="adj2" fmla="val 299029"/>
            <a:gd name="adj3" fmla="val 2522945"/>
            <a:gd name="adj4" fmla="val 1584674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44E630-383D-40C8-8147-D96C931CFD73}">
      <dsp:nvSpPr>
        <dsp:cNvPr id="0" name=""/>
        <dsp:cNvSpPr/>
      </dsp:nvSpPr>
      <dsp:spPr>
        <a:xfrm>
          <a:off x="2094774" y="1039461"/>
          <a:ext cx="2299601" cy="229960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61941F-9046-481E-B38B-B9723B32A26E}">
      <dsp:nvSpPr>
        <dsp:cNvPr id="0" name=""/>
        <dsp:cNvSpPr/>
      </dsp:nvSpPr>
      <dsp:spPr>
        <a:xfrm>
          <a:off x="3012931" y="-189236"/>
          <a:ext cx="2479433" cy="2479433"/>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542DB-89F2-402F-A4F3-A8B77B63FC63}">
      <dsp:nvSpPr>
        <dsp:cNvPr id="0" name=""/>
        <dsp:cNvSpPr/>
      </dsp:nvSpPr>
      <dsp:spPr>
        <a:xfrm>
          <a:off x="1028700" y="0"/>
          <a:ext cx="1295400" cy="1295400"/>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1</a:t>
          </a:r>
        </a:p>
      </dsp:txBody>
      <dsp:txXfrm>
        <a:off x="1352550" y="647700"/>
        <a:ext cx="647700" cy="647700"/>
      </dsp:txXfrm>
    </dsp:sp>
    <dsp:sp modelId="{4BB43FCA-347A-486B-B010-A98EDE6BD765}">
      <dsp:nvSpPr>
        <dsp:cNvPr id="0" name=""/>
        <dsp:cNvSpPr/>
      </dsp:nvSpPr>
      <dsp:spPr>
        <a:xfrm>
          <a:off x="381000" y="1295400"/>
          <a:ext cx="1295400" cy="1295400"/>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3</a:t>
          </a:r>
        </a:p>
      </dsp:txBody>
      <dsp:txXfrm>
        <a:off x="704850" y="1943100"/>
        <a:ext cx="647700" cy="647700"/>
      </dsp:txXfrm>
    </dsp:sp>
    <dsp:sp modelId="{87BBFF76-57DD-4956-8650-93318A5E3B0A}">
      <dsp:nvSpPr>
        <dsp:cNvPr id="0" name=""/>
        <dsp:cNvSpPr/>
      </dsp:nvSpPr>
      <dsp:spPr>
        <a:xfrm rot="10800000">
          <a:off x="1028700" y="1295400"/>
          <a:ext cx="1295400" cy="1295400"/>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RTW</a:t>
          </a:r>
        </a:p>
      </dsp:txBody>
      <dsp:txXfrm rot="10800000">
        <a:off x="1352550" y="1295400"/>
        <a:ext cx="647700" cy="647700"/>
      </dsp:txXfrm>
    </dsp:sp>
    <dsp:sp modelId="{98759025-2DF6-4CDB-B8B6-7994AB9A9C83}">
      <dsp:nvSpPr>
        <dsp:cNvPr id="0" name=""/>
        <dsp:cNvSpPr/>
      </dsp:nvSpPr>
      <dsp:spPr>
        <a:xfrm>
          <a:off x="1676400" y="1295400"/>
          <a:ext cx="1295400" cy="1295400"/>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2</a:t>
          </a:r>
        </a:p>
      </dsp:txBody>
      <dsp:txXfrm>
        <a:off x="2000250" y="1943100"/>
        <a:ext cx="647700" cy="6477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20781B-7027-4F62-99DD-CE0FAE7AE267}">
      <dsp:nvSpPr>
        <dsp:cNvPr id="0" name=""/>
        <dsp:cNvSpPr/>
      </dsp:nvSpPr>
      <dsp:spPr>
        <a:xfrm>
          <a:off x="1127860" y="1539"/>
          <a:ext cx="1638244" cy="163824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Work Conditioning</a:t>
          </a:r>
        </a:p>
      </dsp:txBody>
      <dsp:txXfrm>
        <a:off x="1127860" y="1539"/>
        <a:ext cx="1638244" cy="1638244"/>
      </dsp:txXfrm>
    </dsp:sp>
    <dsp:sp modelId="{D479EAE5-A25A-481F-B9C5-40A466EC525C}">
      <dsp:nvSpPr>
        <dsp:cNvPr id="0" name=""/>
        <dsp:cNvSpPr/>
      </dsp:nvSpPr>
      <dsp:spPr>
        <a:xfrm>
          <a:off x="1471891" y="1772809"/>
          <a:ext cx="950181" cy="950181"/>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471891" y="1772809"/>
        <a:ext cx="950181" cy="950181"/>
      </dsp:txXfrm>
    </dsp:sp>
    <dsp:sp modelId="{A14B1ACE-BA5B-4398-9C8E-9B683473D3F5}">
      <dsp:nvSpPr>
        <dsp:cNvPr id="0" name=""/>
        <dsp:cNvSpPr/>
      </dsp:nvSpPr>
      <dsp:spPr>
        <a:xfrm>
          <a:off x="1127860" y="2856016"/>
          <a:ext cx="1638244" cy="163824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Work Hardening</a:t>
          </a:r>
          <a:endParaRPr lang="en-US" sz="2000" kern="1200" dirty="0"/>
        </a:p>
      </dsp:txBody>
      <dsp:txXfrm>
        <a:off x="1127860" y="2856016"/>
        <a:ext cx="1638244" cy="1638244"/>
      </dsp:txXfrm>
    </dsp:sp>
    <dsp:sp modelId="{D8A25503-9A43-405B-B77B-40613DC14EBA}">
      <dsp:nvSpPr>
        <dsp:cNvPr id="0" name=""/>
        <dsp:cNvSpPr/>
      </dsp:nvSpPr>
      <dsp:spPr>
        <a:xfrm>
          <a:off x="3011841" y="1943186"/>
          <a:ext cx="520961" cy="6094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011841" y="1943186"/>
        <a:ext cx="520961" cy="609426"/>
      </dsp:txXfrm>
    </dsp:sp>
    <dsp:sp modelId="{03D2FB4A-697A-4B5F-AE70-A530EF39C422}">
      <dsp:nvSpPr>
        <dsp:cNvPr id="0" name=""/>
        <dsp:cNvSpPr/>
      </dsp:nvSpPr>
      <dsp:spPr>
        <a:xfrm>
          <a:off x="3749051" y="609655"/>
          <a:ext cx="3276488" cy="327648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Successful Rehabilitation to</a:t>
          </a:r>
        </a:p>
        <a:p>
          <a:pPr marL="0" lvl="0" indent="0" algn="ctr" defTabSz="1155700">
            <a:lnSpc>
              <a:spcPct val="90000"/>
            </a:lnSpc>
            <a:spcBef>
              <a:spcPct val="0"/>
            </a:spcBef>
            <a:spcAft>
              <a:spcPct val="35000"/>
            </a:spcAft>
            <a:buNone/>
          </a:pPr>
          <a:r>
            <a:rPr lang="en-US" sz="2600" kern="1200" dirty="0"/>
            <a:t>Employee </a:t>
          </a:r>
        </a:p>
        <a:p>
          <a:pPr marL="0" lvl="0" indent="0" algn="ctr" defTabSz="1155700">
            <a:lnSpc>
              <a:spcPct val="90000"/>
            </a:lnSpc>
            <a:spcBef>
              <a:spcPct val="0"/>
            </a:spcBef>
            <a:spcAft>
              <a:spcPct val="35000"/>
            </a:spcAft>
            <a:buNone/>
          </a:pPr>
          <a:r>
            <a:rPr lang="en-US" sz="2600" kern="1200" dirty="0"/>
            <a:t>RTW after injury / disability </a:t>
          </a:r>
        </a:p>
      </dsp:txBody>
      <dsp:txXfrm>
        <a:off x="3749051" y="609655"/>
        <a:ext cx="3276488" cy="32764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35F783-33AF-42A1-9520-8C5685D66320}">
      <dsp:nvSpPr>
        <dsp:cNvPr id="0" name=""/>
        <dsp:cNvSpPr/>
      </dsp:nvSpPr>
      <dsp:spPr>
        <a:xfrm>
          <a:off x="0" y="591740"/>
          <a:ext cx="2547937" cy="15287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Strength and endurance</a:t>
          </a:r>
        </a:p>
      </dsp:txBody>
      <dsp:txXfrm>
        <a:off x="0" y="591740"/>
        <a:ext cx="2547937" cy="1528762"/>
      </dsp:txXfrm>
    </dsp:sp>
    <dsp:sp modelId="{B0AB4FF2-F3CE-4E6A-9680-43F329B0012D}">
      <dsp:nvSpPr>
        <dsp:cNvPr id="0" name=""/>
        <dsp:cNvSpPr/>
      </dsp:nvSpPr>
      <dsp:spPr>
        <a:xfrm>
          <a:off x="2802731" y="591740"/>
          <a:ext cx="2547937" cy="1528762"/>
        </a:xfrm>
        <a:prstGeom prst="rect">
          <a:avLst/>
        </a:prstGeom>
        <a:solidFill>
          <a:srgbClr val="FF99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Simulation of the critical work demands</a:t>
          </a:r>
        </a:p>
      </dsp:txBody>
      <dsp:txXfrm>
        <a:off x="2802731" y="591740"/>
        <a:ext cx="2547937" cy="1528762"/>
      </dsp:txXfrm>
    </dsp:sp>
    <dsp:sp modelId="{D85AEEEE-71E1-4C09-9E45-FF7FEA9929D3}">
      <dsp:nvSpPr>
        <dsp:cNvPr id="0" name=""/>
        <dsp:cNvSpPr/>
      </dsp:nvSpPr>
      <dsp:spPr>
        <a:xfrm>
          <a:off x="5605462" y="591740"/>
          <a:ext cx="2547937" cy="15287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Education</a:t>
          </a:r>
        </a:p>
      </dsp:txBody>
      <dsp:txXfrm>
        <a:off x="5605462" y="591740"/>
        <a:ext cx="2547937" cy="1528762"/>
      </dsp:txXfrm>
    </dsp:sp>
    <dsp:sp modelId="{BEEF78AB-DE6B-47FF-956A-721E52FBF545}">
      <dsp:nvSpPr>
        <dsp:cNvPr id="0" name=""/>
        <dsp:cNvSpPr/>
      </dsp:nvSpPr>
      <dsp:spPr>
        <a:xfrm>
          <a:off x="1401365" y="2375296"/>
          <a:ext cx="2547937" cy="15287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Assessment</a:t>
          </a:r>
        </a:p>
      </dsp:txBody>
      <dsp:txXfrm>
        <a:off x="1401365" y="2375296"/>
        <a:ext cx="2547937" cy="1528762"/>
      </dsp:txXfrm>
    </dsp:sp>
    <dsp:sp modelId="{3D098247-9C60-4DF1-A826-00C02D1DE9CD}">
      <dsp:nvSpPr>
        <dsp:cNvPr id="0" name=""/>
        <dsp:cNvSpPr/>
      </dsp:nvSpPr>
      <dsp:spPr>
        <a:xfrm>
          <a:off x="4204096" y="2375296"/>
          <a:ext cx="2547937" cy="1528762"/>
        </a:xfrm>
        <a:prstGeom prst="rect">
          <a:avLst/>
        </a:prstGeom>
        <a:solidFill>
          <a:srgbClr val="FF99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Evaluation</a:t>
          </a:r>
        </a:p>
      </dsp:txBody>
      <dsp:txXfrm>
        <a:off x="4204096" y="2375296"/>
        <a:ext cx="2547937" cy="15287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7.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7/5/2024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7/5/2024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7/5/2024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7/5/2024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7/5/2024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7/5/2024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7/5/2024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oss Prakash\Desktop\images.jpg"/>
          <p:cNvPicPr>
            <a:picLocks noChangeAspect="1" noChangeArrowheads="1"/>
          </p:cNvPicPr>
          <p:nvPr/>
        </p:nvPicPr>
        <p:blipFill>
          <a:blip r:embed="rId2" cstate="print"/>
          <a:srcRect/>
          <a:stretch>
            <a:fillRect/>
          </a:stretch>
        </p:blipFill>
        <p:spPr bwMode="auto">
          <a:xfrm>
            <a:off x="0" y="1600200"/>
            <a:ext cx="7837714" cy="3048000"/>
          </a:xfrm>
          <a:prstGeom prst="rect">
            <a:avLst/>
          </a:prstGeom>
          <a:noFill/>
        </p:spPr>
      </p:pic>
      <p:sp>
        <p:nvSpPr>
          <p:cNvPr id="2" name="Title 1"/>
          <p:cNvSpPr>
            <a:spLocks noGrp="1"/>
          </p:cNvSpPr>
          <p:nvPr>
            <p:ph type="ctrTitle"/>
          </p:nvPr>
        </p:nvSpPr>
        <p:spPr>
          <a:xfrm>
            <a:off x="304800" y="2667000"/>
            <a:ext cx="3886200" cy="1600200"/>
          </a:xfrm>
        </p:spPr>
        <p:txBody>
          <a:bodyPr>
            <a:normAutofit/>
          </a:bodyPr>
          <a:lstStyle/>
          <a:p>
            <a:r>
              <a:rPr lang="en-US" sz="3200" b="1" dirty="0">
                <a:solidFill>
                  <a:schemeClr val="tx2">
                    <a:lumMod val="25000"/>
                  </a:schemeClr>
                </a:solidFill>
              </a:rPr>
              <a:t>work conditioning &amp; work hardening </a:t>
            </a:r>
          </a:p>
        </p:txBody>
      </p:sp>
      <p:sp>
        <p:nvSpPr>
          <p:cNvPr id="3" name="Subtitle 2"/>
          <p:cNvSpPr>
            <a:spLocks noGrp="1"/>
          </p:cNvSpPr>
          <p:nvPr>
            <p:ph type="subTitle" idx="1"/>
          </p:nvPr>
        </p:nvSpPr>
        <p:spPr/>
        <p:txBody>
          <a:bodyPr/>
          <a:lstStyle/>
          <a:p>
            <a:endParaRPr lang="en-US" dirty="0"/>
          </a:p>
        </p:txBody>
      </p:sp>
      <p:sp>
        <p:nvSpPr>
          <p:cNvPr id="5" name="TextBox 4"/>
          <p:cNvSpPr txBox="1"/>
          <p:nvPr/>
        </p:nvSpPr>
        <p:spPr>
          <a:xfrm>
            <a:off x="6276637" y="4786322"/>
            <a:ext cx="2795957" cy="1169551"/>
          </a:xfrm>
          <a:prstGeom prst="rect">
            <a:avLst/>
          </a:prstGeom>
          <a:noFill/>
        </p:spPr>
        <p:txBody>
          <a:bodyPr wrap="none" rtlCol="0">
            <a:spAutoFit/>
          </a:bodyPr>
          <a:lstStyle/>
          <a:p>
            <a:pPr algn="ctr"/>
            <a:r>
              <a:rPr lang="en-US" sz="1400" b="1" dirty="0" err="1">
                <a:latin typeface="Times New Roman" panose="02020603050405020304" pitchFamily="18" charset="0"/>
                <a:cs typeface="Times New Roman" panose="02020603050405020304" pitchFamily="18" charset="0"/>
              </a:rPr>
              <a:t>Dr.Doss</a:t>
            </a:r>
            <a:r>
              <a:rPr lang="en-US" sz="1400" b="1" dirty="0">
                <a:latin typeface="Times New Roman" panose="02020603050405020304" pitchFamily="18" charset="0"/>
                <a:cs typeface="Times New Roman" panose="02020603050405020304" pitchFamily="18" charset="0"/>
              </a:rPr>
              <a:t> Prakash S</a:t>
            </a:r>
          </a:p>
          <a:p>
            <a:pPr algn="ctr"/>
            <a:r>
              <a:rPr lang="en-US" sz="1400" b="1" dirty="0">
                <a:latin typeface="Times New Roman" panose="02020603050405020304" pitchFamily="18" charset="0"/>
                <a:cs typeface="Times New Roman" panose="02020603050405020304" pitchFamily="18" charset="0"/>
              </a:rPr>
              <a:t>Professor &amp; Head</a:t>
            </a:r>
          </a:p>
          <a:p>
            <a:pPr algn="ctr"/>
            <a:r>
              <a:rPr lang="en-US" sz="1400" b="1">
                <a:latin typeface="Times New Roman" panose="02020603050405020304" pitchFamily="18" charset="0"/>
                <a:cs typeface="Times New Roman" panose="02020603050405020304" pitchFamily="18" charset="0"/>
              </a:rPr>
              <a:t>Dept </a:t>
            </a:r>
            <a:r>
              <a:rPr lang="en-US" sz="1400" b="1" smtClean="0">
                <a:latin typeface="Times New Roman" panose="02020603050405020304" pitchFamily="18" charset="0"/>
                <a:cs typeface="Times New Roman" panose="02020603050405020304" pitchFamily="18" charset="0"/>
              </a:rPr>
              <a:t>of </a:t>
            </a:r>
            <a:r>
              <a:rPr lang="en-US" sz="1400" b="1">
                <a:latin typeface="Times New Roman" panose="02020603050405020304" pitchFamily="18" charset="0"/>
                <a:cs typeface="Times New Roman" panose="02020603050405020304" pitchFamily="18" charset="0"/>
              </a:rPr>
              <a:t>Community </a:t>
            </a:r>
            <a:r>
              <a:rPr lang="en-US" sz="1400" b="1" smtClean="0">
                <a:latin typeface="Times New Roman" panose="02020603050405020304" pitchFamily="18" charset="0"/>
                <a:cs typeface="Times New Roman" panose="02020603050405020304" pitchFamily="18" charset="0"/>
              </a:rPr>
              <a:t>PT</a:t>
            </a:r>
            <a:endParaRPr lang="en-US" sz="1400" b="1" dirty="0">
              <a:latin typeface="Times New Roman" panose="02020603050405020304" pitchFamily="18" charset="0"/>
              <a:cs typeface="Times New Roman" panose="02020603050405020304" pitchFamily="18" charset="0"/>
            </a:endParaRPr>
          </a:p>
          <a:p>
            <a:pPr algn="ctr"/>
            <a:r>
              <a:rPr lang="en-US" sz="1400" b="1" dirty="0">
                <a:latin typeface="Times New Roman" panose="02020603050405020304" pitchFamily="18" charset="0"/>
                <a:cs typeface="Times New Roman" panose="02020603050405020304" pitchFamily="18" charset="0"/>
              </a:rPr>
              <a:t>MGM Institute Of Physiotherapy </a:t>
            </a:r>
          </a:p>
          <a:p>
            <a:pPr algn="ctr"/>
            <a:r>
              <a:rPr lang="en-US" sz="1400" b="1" dirty="0" err="1">
                <a:latin typeface="Times New Roman" panose="02020603050405020304" pitchFamily="18" charset="0"/>
                <a:cs typeface="Times New Roman" panose="02020603050405020304" pitchFamily="18" charset="0"/>
              </a:rPr>
              <a:t>Chh.Sambhajinagar</a:t>
            </a:r>
            <a:r>
              <a:rPr lang="en-US" sz="1400" b="1" dirty="0">
                <a:latin typeface="Times New Roman" panose="02020603050405020304" pitchFamily="18" charset="0"/>
                <a:cs typeface="Times New Roman" panose="02020603050405020304" pitchFamily="18" charset="0"/>
              </a:rPr>
              <a:t> </a:t>
            </a:r>
            <a:endParaRPr lang="en-US" sz="1400" b="1" dirty="0"/>
          </a:p>
        </p:txBody>
      </p:sp>
      <p:pic>
        <p:nvPicPr>
          <p:cNvPr id="1027" name="Picture 3" descr="C:\Users\Doss Prakash\Desktop\mgm_logo.jpg"/>
          <p:cNvPicPr>
            <a:picLocks noChangeAspect="1" noChangeArrowheads="1"/>
          </p:cNvPicPr>
          <p:nvPr/>
        </p:nvPicPr>
        <p:blipFill>
          <a:blip r:embed="rId3" cstate="print"/>
          <a:srcRect/>
          <a:stretch>
            <a:fillRect/>
          </a:stretch>
        </p:blipFill>
        <p:spPr bwMode="auto">
          <a:xfrm>
            <a:off x="6324600" y="0"/>
            <a:ext cx="2400300" cy="1270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Conditioning </a:t>
            </a:r>
          </a:p>
        </p:txBody>
      </p:sp>
      <p:sp>
        <p:nvSpPr>
          <p:cNvPr id="3" name="Content Placeholder 2"/>
          <p:cNvSpPr>
            <a:spLocks noGrp="1"/>
          </p:cNvSpPr>
          <p:nvPr>
            <p:ph sz="quarter" idx="1"/>
          </p:nvPr>
        </p:nvSpPr>
        <p:spPr/>
        <p:txBody>
          <a:bodyPr>
            <a:normAutofit fontScale="92500" lnSpcReduction="10000"/>
          </a:bodyPr>
          <a:lstStyle/>
          <a:p>
            <a:pPr>
              <a:buFont typeface="Wingdings" pitchFamily="2" charset="2"/>
              <a:buChar char="v"/>
            </a:pPr>
            <a:r>
              <a:rPr lang="en-US" dirty="0"/>
              <a:t>A rigorous conditioning program designed to help patients regain their systemic, neurological, cardiopulmonary and musculoskeletal functions. </a:t>
            </a:r>
          </a:p>
          <a:p>
            <a:pPr>
              <a:buFont typeface="Wingdings" pitchFamily="2" charset="2"/>
              <a:buChar char="v"/>
            </a:pPr>
            <a:r>
              <a:rPr lang="en-US" dirty="0"/>
              <a:t>This includes strength, mobility, power, endurance, motor control and functional abilities. </a:t>
            </a:r>
          </a:p>
          <a:p>
            <a:pPr>
              <a:buFont typeface="Wingdings" pitchFamily="2" charset="2"/>
              <a:buChar char="v"/>
            </a:pPr>
            <a:r>
              <a:rPr lang="en-US" dirty="0"/>
              <a:t>Work conditioning provides a middle step in the process of returning to work. </a:t>
            </a:r>
          </a:p>
          <a:p>
            <a:pPr>
              <a:buFont typeface="Wingdings" pitchFamily="2" charset="2"/>
              <a:buChar char="v"/>
            </a:pPr>
            <a:r>
              <a:rPr lang="en-US" dirty="0"/>
              <a:t>The goals of a work conditioning program are to restore the patient’s physical capacity and functional abilities, to prevent the recurrence of the same injury, and to decrease their fear of returning to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hardening</a:t>
            </a:r>
          </a:p>
        </p:txBody>
      </p:sp>
      <p:sp>
        <p:nvSpPr>
          <p:cNvPr id="3" name="Content Placeholder 2"/>
          <p:cNvSpPr>
            <a:spLocks noGrp="1"/>
          </p:cNvSpPr>
          <p:nvPr>
            <p:ph sz="quarter" idx="1"/>
          </p:nvPr>
        </p:nvSpPr>
        <p:spPr/>
        <p:txBody>
          <a:bodyPr>
            <a:normAutofit fontScale="85000" lnSpcReduction="20000"/>
          </a:bodyPr>
          <a:lstStyle/>
          <a:p>
            <a:pPr>
              <a:buFont typeface="Wingdings" pitchFamily="2" charset="2"/>
              <a:buChar char="v"/>
            </a:pPr>
            <a:r>
              <a:rPr lang="en-US" dirty="0"/>
              <a:t>An individualized, highly-structured program designed to help patients return to their pre-injury work level in a safe and timely manner. </a:t>
            </a:r>
          </a:p>
          <a:p>
            <a:pPr>
              <a:buFont typeface="Wingdings" pitchFamily="2" charset="2"/>
              <a:buChar char="v"/>
            </a:pPr>
            <a:r>
              <a:rPr lang="en-US" dirty="0"/>
              <a:t>It aims to help patients regain their biomechanical, cardiovascular, metabolic, neuromuscular and psychosocial functions in conjunction with their work tasks. </a:t>
            </a:r>
          </a:p>
          <a:p>
            <a:pPr>
              <a:buFont typeface="Wingdings" pitchFamily="2" charset="2"/>
              <a:buChar char="v"/>
            </a:pPr>
            <a:r>
              <a:rPr lang="en-US" dirty="0"/>
              <a:t>Work hardening is multidisciplinary, using a physical therapist, occupational therapist, psychologist and vocational specialist. </a:t>
            </a:r>
          </a:p>
          <a:p>
            <a:pPr>
              <a:buFont typeface="Wingdings" pitchFamily="2" charset="2"/>
              <a:buChar char="v"/>
            </a:pPr>
            <a:r>
              <a:rPr lang="en-US" dirty="0"/>
              <a:t>Strengthening and flexibility exercises, cardiovascular conditioning, spine and joint stabilization exercises and job task training (i.e. pushing, pulling, crouching, lifting, bending, sitting, or twisting).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Differences </a:t>
            </a:r>
          </a:p>
        </p:txBody>
      </p:sp>
      <p:graphicFrame>
        <p:nvGraphicFramePr>
          <p:cNvPr id="4" name="Content Placeholder 3"/>
          <p:cNvGraphicFramePr>
            <a:graphicFrameLocks noGrp="1"/>
          </p:cNvGraphicFramePr>
          <p:nvPr>
            <p:ph sz="quarter" idx="1"/>
          </p:nvPr>
        </p:nvGraphicFramePr>
        <p:xfrm>
          <a:off x="612775" y="1524000"/>
          <a:ext cx="8153400" cy="5222240"/>
        </p:xfrm>
        <a:graphic>
          <a:graphicData uri="http://schemas.openxmlformats.org/drawingml/2006/table">
            <a:tbl>
              <a:tblPr firstRow="1" bandRow="1">
                <a:tableStyleId>{5C22544A-7EE6-4342-B048-85BDC9FD1C3A}</a:tableStyleId>
              </a:tblPr>
              <a:tblGrid>
                <a:gridCol w="4076700">
                  <a:extLst>
                    <a:ext uri="{9D8B030D-6E8A-4147-A177-3AD203B41FA5}">
                      <a16:colId xmlns:a16="http://schemas.microsoft.com/office/drawing/2014/main" xmlns="" val="20000"/>
                    </a:ext>
                  </a:extLst>
                </a:gridCol>
                <a:gridCol w="4076700">
                  <a:extLst>
                    <a:ext uri="{9D8B030D-6E8A-4147-A177-3AD203B41FA5}">
                      <a16:colId xmlns:a16="http://schemas.microsoft.com/office/drawing/2014/main" xmlns="" val="20001"/>
                    </a:ext>
                  </a:extLst>
                </a:gridCol>
              </a:tblGrid>
              <a:tr h="370840">
                <a:tc>
                  <a:txBody>
                    <a:bodyPr/>
                    <a:lstStyle/>
                    <a:p>
                      <a:r>
                        <a:rPr lang="en-US" dirty="0"/>
                        <a:t>Work Conditioning</a:t>
                      </a:r>
                    </a:p>
                  </a:txBody>
                  <a:tcPr/>
                </a:tc>
                <a:tc>
                  <a:txBody>
                    <a:bodyPr/>
                    <a:lstStyle/>
                    <a:p>
                      <a:r>
                        <a:rPr lang="en-US" dirty="0"/>
                        <a:t>Work Hardening </a:t>
                      </a:r>
                    </a:p>
                  </a:txBody>
                  <a:tcPr/>
                </a:tc>
                <a:extLst>
                  <a:ext uri="{0D108BD9-81ED-4DB2-BD59-A6C34878D82A}">
                    <a16:rowId xmlns:a16="http://schemas.microsoft.com/office/drawing/2014/main" xmlns="" val="10000"/>
                  </a:ext>
                </a:extLst>
              </a:tr>
              <a:tr h="370840">
                <a:tc>
                  <a:txBody>
                    <a:bodyPr/>
                    <a:lstStyle/>
                    <a:p>
                      <a:r>
                        <a:rPr lang="en-US" dirty="0"/>
                        <a:t>Rigorous conditioning program </a:t>
                      </a:r>
                    </a:p>
                  </a:txBody>
                  <a:tcPr/>
                </a:tc>
                <a:tc>
                  <a:txBody>
                    <a:bodyPr/>
                    <a:lstStyle/>
                    <a:p>
                      <a:r>
                        <a:rPr lang="en-US" dirty="0"/>
                        <a:t>Individualized, highly-structured program </a:t>
                      </a:r>
                    </a:p>
                  </a:txBody>
                  <a:tcPr/>
                </a:tc>
                <a:extLst>
                  <a:ext uri="{0D108BD9-81ED-4DB2-BD59-A6C34878D82A}">
                    <a16:rowId xmlns:a16="http://schemas.microsoft.com/office/drawing/2014/main" xmlns="" val="10001"/>
                  </a:ext>
                </a:extLst>
              </a:tr>
              <a:tr h="370840">
                <a:tc>
                  <a:txBody>
                    <a:bodyPr/>
                    <a:lstStyle/>
                    <a:p>
                      <a:r>
                        <a:rPr lang="en-US" dirty="0"/>
                        <a:t>Help patients regain their systemic, neurological, cardiopulmonary and musculoskeletal functions</a:t>
                      </a:r>
                    </a:p>
                  </a:txBody>
                  <a:tcPr/>
                </a:tc>
                <a:tc>
                  <a:txBody>
                    <a:bodyPr/>
                    <a:lstStyle/>
                    <a:p>
                      <a:r>
                        <a:rPr lang="en-US" dirty="0"/>
                        <a:t>Help patients return to their pre-injury work level in a safe and timely manner</a:t>
                      </a:r>
                    </a:p>
                  </a:txBody>
                  <a:tcPr/>
                </a:tc>
                <a:extLst>
                  <a:ext uri="{0D108BD9-81ED-4DB2-BD59-A6C34878D82A}">
                    <a16:rowId xmlns:a16="http://schemas.microsoft.com/office/drawing/2014/main" xmlns="" val="10002"/>
                  </a:ext>
                </a:extLst>
              </a:tr>
              <a:tr h="370840">
                <a:tc>
                  <a:txBody>
                    <a:bodyPr/>
                    <a:lstStyle/>
                    <a:p>
                      <a:r>
                        <a:rPr lang="en-US" dirty="0"/>
                        <a:t>Improvements in strength, mobility, power, endurance, motor control and functional abilities </a:t>
                      </a:r>
                    </a:p>
                  </a:txBody>
                  <a:tcPr/>
                </a:tc>
                <a:tc>
                  <a:txBody>
                    <a:bodyPr/>
                    <a:lstStyle/>
                    <a:p>
                      <a:r>
                        <a:rPr lang="en-US" dirty="0"/>
                        <a:t>Regain their biomechanical, cardiovascular, metabolic, neuromuscular and psychosocial functions in conjunction with their work tasks</a:t>
                      </a:r>
                    </a:p>
                  </a:txBody>
                  <a:tcPr/>
                </a:tc>
                <a:extLst>
                  <a:ext uri="{0D108BD9-81ED-4DB2-BD59-A6C34878D82A}">
                    <a16:rowId xmlns:a16="http://schemas.microsoft.com/office/drawing/2014/main" xmlns="" val="10003"/>
                  </a:ext>
                </a:extLst>
              </a:tr>
              <a:tr h="370840">
                <a:tc>
                  <a:txBody>
                    <a:bodyPr/>
                    <a:lstStyle/>
                    <a:p>
                      <a:r>
                        <a:rPr lang="en-US" dirty="0"/>
                        <a:t>Middle step in the process of returning to work</a:t>
                      </a:r>
                    </a:p>
                  </a:txBody>
                  <a:tcPr/>
                </a:tc>
                <a:tc>
                  <a:txBody>
                    <a:bodyPr/>
                    <a:lstStyle/>
                    <a:p>
                      <a:r>
                        <a:rPr lang="en-US" dirty="0"/>
                        <a:t>multidisciplinary, using a physical therapist, occupational therapist, psychologist and vocational specialist</a:t>
                      </a:r>
                    </a:p>
                  </a:txBody>
                  <a:tcPr/>
                </a:tc>
                <a:extLst>
                  <a:ext uri="{0D108BD9-81ED-4DB2-BD59-A6C34878D82A}">
                    <a16:rowId xmlns:a16="http://schemas.microsoft.com/office/drawing/2014/main" xmlns="" val="10004"/>
                  </a:ext>
                </a:extLst>
              </a:tr>
              <a:tr h="370840">
                <a:tc>
                  <a:txBody>
                    <a:bodyPr/>
                    <a:lstStyle/>
                    <a:p>
                      <a:r>
                        <a:rPr lang="en-US" dirty="0"/>
                        <a:t>Restore the patient’s physical capacity and functional abilities</a:t>
                      </a:r>
                    </a:p>
                  </a:txBody>
                  <a:tcPr/>
                </a:tc>
                <a:tc>
                  <a:txBody>
                    <a:bodyPr/>
                    <a:lstStyle/>
                    <a:p>
                      <a:r>
                        <a:rPr lang="en-US" dirty="0"/>
                        <a:t>Strengthening and flexibility exercises, cardiovascular conditioning, spine and joint stabilization exercises and job task training (i.e. pushing, pulling, crouching, lifting, bending, sitting, or twisting</a:t>
                      </a: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a:t>
            </a:r>
          </a:p>
        </p:txBody>
      </p:sp>
      <p:graphicFrame>
        <p:nvGraphicFramePr>
          <p:cNvPr id="4" name="Content Placeholder 3"/>
          <p:cNvGraphicFramePr>
            <a:graphicFrameLocks noGrp="1"/>
          </p:cNvGraphicFramePr>
          <p:nvPr>
            <p:ph sz="quarter" idx="1"/>
          </p:nvPr>
        </p:nvGraphicFramePr>
        <p:xfrm>
          <a:off x="612775" y="1849120"/>
          <a:ext cx="8153400" cy="2575560"/>
        </p:xfrm>
        <a:graphic>
          <a:graphicData uri="http://schemas.openxmlformats.org/drawingml/2006/table">
            <a:tbl>
              <a:tblPr firstRow="1" bandRow="1">
                <a:tableStyleId>{5C22544A-7EE6-4342-B048-85BDC9FD1C3A}</a:tableStyleId>
              </a:tblPr>
              <a:tblGrid>
                <a:gridCol w="4076700">
                  <a:extLst>
                    <a:ext uri="{9D8B030D-6E8A-4147-A177-3AD203B41FA5}">
                      <a16:colId xmlns:a16="http://schemas.microsoft.com/office/drawing/2014/main" xmlns="" val="20000"/>
                    </a:ext>
                  </a:extLst>
                </a:gridCol>
                <a:gridCol w="4076700">
                  <a:extLst>
                    <a:ext uri="{9D8B030D-6E8A-4147-A177-3AD203B41FA5}">
                      <a16:colId xmlns:a16="http://schemas.microsoft.com/office/drawing/2014/main" xmlns="" val="20001"/>
                    </a:ext>
                  </a:extLst>
                </a:gridCol>
              </a:tblGrid>
              <a:tr h="370840">
                <a:tc>
                  <a:txBody>
                    <a:bodyPr/>
                    <a:lstStyle/>
                    <a:p>
                      <a:r>
                        <a:rPr kumimoji="0" lang="en-US" b="0" i="0" kern="1200" dirty="0">
                          <a:solidFill>
                            <a:schemeClr val="dk1"/>
                          </a:solidFill>
                          <a:latin typeface="+mn-lt"/>
                          <a:ea typeface="+mn-ea"/>
                          <a:cs typeface="+mn-cs"/>
                        </a:rPr>
                        <a:t>Work conditioning </a:t>
                      </a:r>
                      <a:endParaRPr lang="en-US" dirty="0"/>
                    </a:p>
                  </a:txBody>
                  <a:tcPr/>
                </a:tc>
                <a:tc>
                  <a:txBody>
                    <a:bodyPr/>
                    <a:lstStyle/>
                    <a:p>
                      <a:r>
                        <a:rPr kumimoji="0" lang="en-US" b="0" i="0" kern="1200" dirty="0">
                          <a:solidFill>
                            <a:schemeClr val="dk1"/>
                          </a:solidFill>
                          <a:latin typeface="+mn-lt"/>
                          <a:ea typeface="+mn-ea"/>
                          <a:cs typeface="+mn-cs"/>
                        </a:rPr>
                        <a:t>Work hardening </a:t>
                      </a:r>
                      <a:endParaRPr lang="en-US" dirty="0"/>
                    </a:p>
                  </a:txBody>
                  <a:tcPr/>
                </a:tc>
                <a:extLst>
                  <a:ext uri="{0D108BD9-81ED-4DB2-BD59-A6C34878D82A}">
                    <a16:rowId xmlns:a16="http://schemas.microsoft.com/office/drawing/2014/main" xmlns="" val="10000"/>
                  </a:ext>
                </a:extLst>
              </a:tr>
              <a:tr h="370840">
                <a:tc gridSpan="2">
                  <a:txBody>
                    <a:bodyPr/>
                    <a:lstStyle/>
                    <a:p>
                      <a:pPr algn="ctr"/>
                      <a:r>
                        <a:rPr kumimoji="0" lang="en-US" b="0" i="0" kern="1200" dirty="0">
                          <a:solidFill>
                            <a:schemeClr val="dk1"/>
                          </a:solidFill>
                          <a:latin typeface="+mn-lt"/>
                          <a:ea typeface="+mn-ea"/>
                          <a:cs typeface="+mn-cs"/>
                        </a:rPr>
                        <a:t>4 to 8-week functional programs </a:t>
                      </a:r>
                      <a:endParaRPr lang="en-US" dirty="0"/>
                    </a:p>
                  </a:txBody>
                  <a:tcPr/>
                </a:tc>
                <a:tc hMerge="1">
                  <a:txBody>
                    <a:bodyPr/>
                    <a:lstStyle/>
                    <a:p>
                      <a:endParaRPr lang="en-US" dirty="0"/>
                    </a:p>
                  </a:txBody>
                  <a:tcPr/>
                </a:tc>
                <a:extLst>
                  <a:ext uri="{0D108BD9-81ED-4DB2-BD59-A6C34878D82A}">
                    <a16:rowId xmlns:a16="http://schemas.microsoft.com/office/drawing/2014/main" xmlns="" val="10001"/>
                  </a:ext>
                </a:extLst>
              </a:tr>
              <a:tr h="370840">
                <a:tc>
                  <a:txBody>
                    <a:bodyPr/>
                    <a:lstStyle/>
                    <a:p>
                      <a:r>
                        <a:rPr kumimoji="0" lang="en-US" b="0" i="0" kern="1200" dirty="0">
                          <a:solidFill>
                            <a:schemeClr val="dk1"/>
                          </a:solidFill>
                          <a:latin typeface="+mn-lt"/>
                          <a:ea typeface="+mn-ea"/>
                          <a:cs typeface="+mn-cs"/>
                        </a:rPr>
                        <a:t>1-3 hours for 2-3 days per week</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b="0" i="0" kern="1200" dirty="0">
                          <a:solidFill>
                            <a:schemeClr val="dk1"/>
                          </a:solidFill>
                          <a:latin typeface="+mn-lt"/>
                          <a:ea typeface="+mn-ea"/>
                          <a:cs typeface="+mn-cs"/>
                        </a:rPr>
                        <a:t>2-4 hours for 3-5 days per week</a:t>
                      </a:r>
                      <a:endParaRPr lang="en-US" dirty="0"/>
                    </a:p>
                  </a:txBody>
                  <a:tcPr/>
                </a:tc>
                <a:extLst>
                  <a:ext uri="{0D108BD9-81ED-4DB2-BD59-A6C34878D82A}">
                    <a16:rowId xmlns:a16="http://schemas.microsoft.com/office/drawing/2014/main" xmlns="" val="10002"/>
                  </a:ext>
                </a:extLst>
              </a:tr>
              <a:tr h="370840">
                <a:tc gridSpan="2">
                  <a:txBody>
                    <a:bodyPr/>
                    <a:lstStyle/>
                    <a:p>
                      <a:r>
                        <a:rPr kumimoji="0" lang="en-US" b="0" i="0" kern="1200" dirty="0">
                          <a:solidFill>
                            <a:schemeClr val="dk1"/>
                          </a:solidFill>
                          <a:latin typeface="+mn-lt"/>
                          <a:ea typeface="+mn-ea"/>
                          <a:cs typeface="+mn-cs"/>
                        </a:rPr>
                        <a:t>Each program is individualized to treat the patient’s specific injury and dependent on what the treating physician prescribes. </a:t>
                      </a:r>
                    </a:p>
                    <a:p>
                      <a:endParaRPr kumimoji="0" lang="en-US" b="0" i="0" kern="1200" dirty="0">
                        <a:solidFill>
                          <a:schemeClr val="dk1"/>
                        </a:solidFill>
                        <a:latin typeface="+mn-lt"/>
                        <a:ea typeface="+mn-ea"/>
                        <a:cs typeface="+mn-cs"/>
                      </a:endParaRPr>
                    </a:p>
                    <a:p>
                      <a:r>
                        <a:rPr kumimoji="0" lang="en-US" b="0" i="0" kern="1200" dirty="0">
                          <a:solidFill>
                            <a:schemeClr val="dk1"/>
                          </a:solidFill>
                          <a:latin typeface="+mn-lt"/>
                          <a:ea typeface="+mn-ea"/>
                          <a:cs typeface="+mn-cs"/>
                        </a:rPr>
                        <a:t>The time and length of the sessions can usually be tailored around the patients work schedule.</a:t>
                      </a:r>
                      <a:endParaRPr lang="en-US" dirty="0"/>
                    </a:p>
                  </a:txBody>
                  <a:tcPr/>
                </a:tc>
                <a:tc hMerge="1">
                  <a:txBody>
                    <a:bodyPr/>
                    <a:lstStyle/>
                    <a:p>
                      <a:endParaRPr lang="en-US" dirty="0"/>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Functional Baseline Assessment </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
            </a:r>
            <a:br>
              <a:rPr lang="en-US" dirty="0"/>
            </a:br>
            <a:r>
              <a:rPr lang="en-US" dirty="0"/>
              <a:t>At the first visit, a therapist will evaluate the injury and review the patients’ needs in relation to their job. To determine the patient’s functional baseline, the therapist will need to:</a:t>
            </a:r>
            <a:br>
              <a:rPr lang="en-US" dirty="0"/>
            </a:br>
            <a:r>
              <a:rPr lang="en-US" dirty="0"/>
              <a:t>1. Determine the patient’s current physical activeness (sedentary, light, medium or heavy).</a:t>
            </a:r>
            <a:br>
              <a:rPr lang="en-US" dirty="0"/>
            </a:br>
            <a:r>
              <a:rPr lang="en-US" dirty="0"/>
              <a:t>2. Determine the patient’s aerobic capacity (poor, fair, average, good or excellent).</a:t>
            </a:r>
            <a:br>
              <a:rPr lang="en-US" dirty="0"/>
            </a:br>
            <a:r>
              <a:rPr lang="en-US" dirty="0"/>
              <a:t>3. Determine the patient’s grip strength.</a:t>
            </a:r>
            <a:br>
              <a:rPr lang="en-US" dirty="0"/>
            </a:br>
            <a:r>
              <a:rPr lang="en-US" dirty="0"/>
              <a:t>4. Determine the patient’s mobility, core and joint specific strengths in relation to their injury.</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Directives </a:t>
            </a:r>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lgn="just"/>
            <a:r>
              <a:rPr lang="en-US" dirty="0"/>
              <a:t>In summary, the goal of work / functional conditioning is to restore an individual’s physical, functional, and vocational skills in preparation for returning to the productive work force. </a:t>
            </a:r>
          </a:p>
          <a:p>
            <a:pPr algn="just"/>
            <a:r>
              <a:rPr lang="en-US" dirty="0"/>
              <a:t>Patients who require a major comprehensive approach to return to work, require more direction and individualized care, present with attitudinal, behavioral, or significant chronic pain that would interfere with return to work are appropriate for work hardening. </a:t>
            </a:r>
          </a:p>
        </p:txBody>
      </p:sp>
      <p:sp>
        <p:nvSpPr>
          <p:cNvPr id="4" name="Title 3"/>
          <p:cNvSpPr>
            <a:spLocks noGrp="1"/>
          </p:cNvSpPr>
          <p:nvPr>
            <p:ph type="title"/>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a:r>
              <a:rPr lang="en-US" dirty="0"/>
              <a:t>The goal of work hardening is to restore an individual’s physical, functional, behavioral, psychosocial, and vocational skills in preparation for returning to the productive work force.</a:t>
            </a:r>
          </a:p>
          <a:p>
            <a:pPr algn="just"/>
            <a:r>
              <a:rPr lang="en-US" dirty="0"/>
              <a:t>This process serves to benefit the patient, healthcare staff treating the patient, and payers. A majority of patients will be effectively served with conventional rehabilitation and, as research suggests, return to work within the first six months. Those requiring further rehabilitation would require a more comprehensive program of work / functional conditioning or work hardening. </a:t>
            </a:r>
          </a:p>
          <a:p>
            <a:pPr algn="just"/>
            <a:endParaRPr lang="en-US" b="1" dirty="0"/>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endParaRPr lang="en-US" b="1" dirty="0"/>
          </a:p>
          <a:p>
            <a:pPr algn="just"/>
            <a:endParaRPr lang="en-US" b="1" dirty="0"/>
          </a:p>
          <a:p>
            <a:pPr algn="just"/>
            <a:endParaRPr lang="en-US" b="1" dirty="0"/>
          </a:p>
          <a:p>
            <a:pPr algn="just"/>
            <a:r>
              <a:rPr lang="en-US" b="1" dirty="0"/>
              <a:t>The ultimate goal is return the worker back to the productive workforce with timely rehabilitation</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2648" y="457200"/>
            <a:ext cx="8153400" cy="990600"/>
          </a:xfrm>
        </p:spPr>
        <p:txBody>
          <a:bodyPr>
            <a:normAutofit fontScale="90000"/>
          </a:bodyPr>
          <a:lstStyle/>
          <a:p>
            <a:r>
              <a:rPr lang="en-US" dirty="0"/>
              <a:t>Disabled person @ Return To Work (RTW)?</a:t>
            </a:r>
            <a:br>
              <a:rPr lang="en-US" dirty="0"/>
            </a:br>
            <a:endParaRPr lang="en-US" dirty="0"/>
          </a:p>
        </p:txBody>
      </p:sp>
      <p:pic>
        <p:nvPicPr>
          <p:cNvPr id="2050" name="Picture 2" descr="C:\Users\Doss Prakash\Desktop\shutterstock_295504628-e1544305750633-300x182.jpg"/>
          <p:cNvPicPr>
            <a:picLocks noGrp="1" noChangeAspect="1" noChangeArrowheads="1"/>
          </p:cNvPicPr>
          <p:nvPr>
            <p:ph sz="quarter" idx="1"/>
          </p:nvPr>
        </p:nvPicPr>
        <p:blipFill>
          <a:blip r:embed="rId2" cstate="print"/>
          <a:srcRect/>
          <a:stretch>
            <a:fillRect/>
          </a:stretch>
        </p:blipFill>
        <p:spPr bwMode="auto">
          <a:xfrm>
            <a:off x="609600" y="1598168"/>
            <a:ext cx="7790822" cy="472643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process </a:t>
            </a:r>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Rehabilitation</a:t>
            </a:r>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Dimension of Rehabilitation  </a:t>
            </a:r>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RTW requirements </a:t>
            </a:r>
          </a:p>
        </p:txBody>
      </p:sp>
      <p:graphicFrame>
        <p:nvGraphicFramePr>
          <p:cNvPr id="4" name="Content Placeholder 3"/>
          <p:cNvGraphicFramePr>
            <a:graphicFrameLocks noGrp="1"/>
          </p:cNvGraphicFramePr>
          <p:nvPr>
            <p:ph sz="quarter" idx="1"/>
          </p:nvPr>
        </p:nvGraphicFramePr>
        <p:xfrm>
          <a:off x="0" y="2590800"/>
          <a:ext cx="3352800" cy="259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819400" y="2895600"/>
            <a:ext cx="4983800" cy="707886"/>
          </a:xfrm>
          <a:prstGeom prst="rect">
            <a:avLst/>
          </a:prstGeom>
          <a:noFill/>
        </p:spPr>
        <p:txBody>
          <a:bodyPr wrap="none" rtlCol="0">
            <a:spAutoFit/>
          </a:bodyPr>
          <a:lstStyle/>
          <a:p>
            <a:pPr marL="342900" indent="-342900">
              <a:buAutoNum type="arabicParenR"/>
            </a:pPr>
            <a:r>
              <a:rPr lang="en-US" sz="2000" dirty="0"/>
              <a:t>Physical Capabilities -  Strength, Endurance,</a:t>
            </a:r>
          </a:p>
          <a:p>
            <a:pPr marL="342900" indent="-342900"/>
            <a:r>
              <a:rPr lang="en-US" sz="2000" dirty="0"/>
              <a:t>Flexibility, Mobility  </a:t>
            </a:r>
          </a:p>
        </p:txBody>
      </p:sp>
      <p:sp>
        <p:nvSpPr>
          <p:cNvPr id="6" name="TextBox 5"/>
          <p:cNvSpPr txBox="1"/>
          <p:nvPr/>
        </p:nvSpPr>
        <p:spPr>
          <a:xfrm>
            <a:off x="2819400" y="3544669"/>
            <a:ext cx="5947462" cy="1015663"/>
          </a:xfrm>
          <a:prstGeom prst="rect">
            <a:avLst/>
          </a:prstGeom>
          <a:noFill/>
        </p:spPr>
        <p:txBody>
          <a:bodyPr wrap="none" rtlCol="0">
            <a:spAutoFit/>
          </a:bodyPr>
          <a:lstStyle/>
          <a:p>
            <a:pPr marL="342900" indent="-342900">
              <a:buAutoNum type="arabicParenR" startAt="2"/>
            </a:pPr>
            <a:r>
              <a:rPr lang="en-US" sz="2000" dirty="0"/>
              <a:t>Self-management skills – Pacing skills, coping skills,</a:t>
            </a:r>
          </a:p>
          <a:p>
            <a:pPr marL="342900" indent="-342900"/>
            <a:r>
              <a:rPr lang="en-US" sz="2000" dirty="0"/>
              <a:t>Employee / employer coordination,  pain  management, </a:t>
            </a:r>
          </a:p>
          <a:p>
            <a:pPr marL="342900" indent="-342900"/>
            <a:r>
              <a:rPr lang="en-US" sz="2000" dirty="0"/>
              <a:t>Work habits, confidence and motivation  </a:t>
            </a:r>
          </a:p>
        </p:txBody>
      </p:sp>
      <p:sp>
        <p:nvSpPr>
          <p:cNvPr id="7" name="TextBox 6"/>
          <p:cNvSpPr txBox="1"/>
          <p:nvPr/>
        </p:nvSpPr>
        <p:spPr>
          <a:xfrm>
            <a:off x="2819400" y="4486870"/>
            <a:ext cx="6459525" cy="707886"/>
          </a:xfrm>
          <a:prstGeom prst="rect">
            <a:avLst/>
          </a:prstGeom>
          <a:noFill/>
        </p:spPr>
        <p:txBody>
          <a:bodyPr wrap="none" rtlCol="0">
            <a:spAutoFit/>
          </a:bodyPr>
          <a:lstStyle/>
          <a:p>
            <a:pPr marL="342900" indent="-342900"/>
            <a:r>
              <a:rPr lang="en-US" sz="2000" dirty="0"/>
              <a:t>3) Support structure – Systemic approach, Preventive </a:t>
            </a:r>
          </a:p>
          <a:p>
            <a:pPr marL="342900" indent="-342900"/>
            <a:r>
              <a:rPr lang="en-US" sz="2000" dirty="0"/>
              <a:t>education, compensation, Honesty &amp; Trust, Well defined goals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612775" y="18288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 conditioning &amp; Work hardening</a:t>
            </a:r>
          </a:p>
        </p:txBody>
      </p:sp>
      <p:sp>
        <p:nvSpPr>
          <p:cNvPr id="3" name="Content Placeholder 2"/>
          <p:cNvSpPr>
            <a:spLocks noGrp="1"/>
          </p:cNvSpPr>
          <p:nvPr>
            <p:ph sz="quarter" idx="1"/>
          </p:nvPr>
        </p:nvSpPr>
        <p:spPr/>
        <p:txBody>
          <a:bodyPr>
            <a:normAutofit fontScale="92500"/>
          </a:bodyPr>
          <a:lstStyle/>
          <a:p>
            <a:r>
              <a:rPr lang="en-US" dirty="0">
                <a:solidFill>
                  <a:srgbClr val="FF0000"/>
                </a:solidFill>
              </a:rPr>
              <a:t>High levels of therapeutic intervention </a:t>
            </a:r>
            <a:r>
              <a:rPr lang="en-US" dirty="0"/>
              <a:t>designed to help patients </a:t>
            </a:r>
            <a:r>
              <a:rPr lang="en-US" dirty="0">
                <a:solidFill>
                  <a:srgbClr val="FF0000"/>
                </a:solidFill>
              </a:rPr>
              <a:t>regain</a:t>
            </a:r>
            <a:r>
              <a:rPr lang="en-US" dirty="0"/>
              <a:t> enough </a:t>
            </a:r>
            <a:r>
              <a:rPr lang="en-US" dirty="0">
                <a:solidFill>
                  <a:srgbClr val="FF0000"/>
                </a:solidFill>
              </a:rPr>
              <a:t>function</a:t>
            </a:r>
            <a:r>
              <a:rPr lang="en-US" dirty="0"/>
              <a:t> to return to work. </a:t>
            </a:r>
          </a:p>
          <a:p>
            <a:r>
              <a:rPr lang="en-US" dirty="0"/>
              <a:t>These therapies are </a:t>
            </a:r>
            <a:r>
              <a:rPr lang="en-US" u="sng" dirty="0"/>
              <a:t>ideal</a:t>
            </a:r>
            <a:r>
              <a:rPr lang="en-US" dirty="0">
                <a:solidFill>
                  <a:srgbClr val="FF0000"/>
                </a:solidFill>
              </a:rPr>
              <a:t> </a:t>
            </a:r>
            <a:r>
              <a:rPr lang="en-US" dirty="0"/>
              <a:t>for patients that have already </a:t>
            </a:r>
            <a:r>
              <a:rPr lang="en-US" u="sng" dirty="0"/>
              <a:t>progressed through traditional physical therapy</a:t>
            </a:r>
            <a:r>
              <a:rPr lang="en-US" dirty="0"/>
              <a:t> but </a:t>
            </a:r>
            <a:r>
              <a:rPr lang="en-US" u="sng" dirty="0"/>
              <a:t>still lack full function </a:t>
            </a:r>
            <a:r>
              <a:rPr lang="en-US" dirty="0"/>
              <a:t>in relation to specific duties required on the job. </a:t>
            </a:r>
          </a:p>
          <a:p>
            <a:r>
              <a:rPr lang="en-US" dirty="0"/>
              <a:t>Work conditioning and work hardening utilize real or </a:t>
            </a:r>
            <a:r>
              <a:rPr lang="en-US" dirty="0">
                <a:solidFill>
                  <a:srgbClr val="FF0000"/>
                </a:solidFill>
              </a:rPr>
              <a:t>simulated work tasks </a:t>
            </a:r>
            <a:r>
              <a:rPr lang="en-US" dirty="0"/>
              <a:t>to help prepare patients for a safe transition back into the work force while preventing new or worsened injuries.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331</TotalTime>
  <Words>836</Words>
  <Application>Microsoft Office PowerPoint</Application>
  <PresentationFormat>On-screen Show (4:3)</PresentationFormat>
  <Paragraphs>102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work conditioning &amp; work hardening </vt:lpstr>
      <vt:lpstr>Disabled person @ Return To Work (RTW)? </vt:lpstr>
      <vt:lpstr>The process </vt:lpstr>
      <vt:lpstr>Slide 4</vt:lpstr>
      <vt:lpstr>Rehabilitation</vt:lpstr>
      <vt:lpstr>Another Dimension of Rehabilitation  </vt:lpstr>
      <vt:lpstr>Specific RTW requirements </vt:lpstr>
      <vt:lpstr>Slide 8</vt:lpstr>
      <vt:lpstr>Work conditioning &amp; Work hardening</vt:lpstr>
      <vt:lpstr>Work Conditioning </vt:lpstr>
      <vt:lpstr>Work hardening</vt:lpstr>
      <vt:lpstr>Differences </vt:lpstr>
      <vt:lpstr>Session</vt:lpstr>
      <vt:lpstr>Functional Baseline Assessment </vt:lpstr>
      <vt:lpstr>Key Directives </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conditioning &amp; work Hardening </dc:title>
  <dc:creator>Doss Prakash</dc:creator>
  <cp:lastModifiedBy>DOSS PARKASH</cp:lastModifiedBy>
  <cp:revision>47</cp:revision>
  <dcterms:created xsi:type="dcterms:W3CDTF">2006-08-16T00:00:00Z</dcterms:created>
  <dcterms:modified xsi:type="dcterms:W3CDTF">2024-07-05T03:01:08Z</dcterms:modified>
</cp:coreProperties>
</file>